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sldIdLst>
    <p:sldId id="256" r:id="rId3"/>
    <p:sldId id="257" r:id="rId4"/>
  </p:sldIdLst>
  <p:sldSz cx="7556500" cy="10693400"/>
  <p:notesSz cx="6858000" cy="9144000"/>
  <p:embeddedFontLst>
    <p:embeddedFont>
      <p:font typeface="Agrandir" panose="020B0604020202020204" charset="0"/>
      <p:regular r:id="rId5"/>
    </p:embeddedFont>
    <p:embeddedFont>
      <p:font typeface="Darker Grotesque" panose="020B0604020202020204" charset="0"/>
      <p:regular r:id="rId6"/>
    </p:embeddedFont>
    <p:embeddedFont>
      <p:font typeface="The Seasons Bold" panose="020B0604020202020204" charset="0"/>
      <p:regular r:id="rId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nieuwsbericht" id="{9DE822A5-FE05-4093-896F-7ED3CD2A6555}">
          <p14:sldIdLst>
            <p14:sldId id="256"/>
          </p14:sldIdLst>
        </p14:section>
        <p14:section name="Template Sociale media Post" id="{3CA200BF-3D71-40A9-84A2-5FE28D4FCE05}">
          <p14:sldIdLst>
            <p14:sldId id="257"/>
          </p14:sldIdLst>
        </p14:section>
      </p14:sectionLst>
    </p:ext>
    <p:ext uri="{EFAFB233-063F-42B5-8137-9DF3F51BA10A}">
      <p15:sldGuideLst xmlns:p15="http://schemas.microsoft.com/office/powerpoint/2012/main">
        <p15:guide id="1" orient="horz" pos="2159"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8" d="100"/>
          <a:sy n="78" d="100"/>
        </p:scale>
        <p:origin x="2064" y="90"/>
      </p:cViewPr>
      <p:guideLst>
        <p:guide orient="horz" pos="2159"/>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1.xml"/><Relationship Id="rId7" Type="http://schemas.openxmlformats.org/officeDocument/2006/relationships/font" Target="fonts/font3.fntdata"/><Relationship Id="rId12" Type="http://schemas.openxmlformats.org/officeDocument/2006/relationships/customXml" Target="../customXml/item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ableStyles" Target="tableStyles.xml"/><Relationship Id="rId5" Type="http://schemas.openxmlformats.org/officeDocument/2006/relationships/font" Target="fonts/font1.fntdata"/><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 Id="rId14"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4"/>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226" indent="0" algn="ctr">
              <a:buNone/>
              <a:defRPr>
                <a:solidFill>
                  <a:schemeClr val="tx1">
                    <a:tint val="75000"/>
                  </a:schemeClr>
                </a:solidFill>
              </a:defRPr>
            </a:lvl2pPr>
            <a:lvl3pPr marL="914451" indent="0" algn="ctr">
              <a:buNone/>
              <a:defRPr>
                <a:solidFill>
                  <a:schemeClr val="tx1">
                    <a:tint val="75000"/>
                  </a:schemeClr>
                </a:solidFill>
              </a:defRPr>
            </a:lvl3pPr>
            <a:lvl4pPr marL="1371676" indent="0" algn="ctr">
              <a:buNone/>
              <a:defRPr>
                <a:solidFill>
                  <a:schemeClr val="tx1">
                    <a:tint val="75000"/>
                  </a:schemeClr>
                </a:solidFill>
              </a:defRPr>
            </a:lvl4pPr>
            <a:lvl5pPr marL="1828901" indent="0" algn="ctr">
              <a:buNone/>
              <a:defRPr>
                <a:solidFill>
                  <a:schemeClr val="tx1">
                    <a:tint val="75000"/>
                  </a:schemeClr>
                </a:solidFill>
              </a:defRPr>
            </a:lvl5pPr>
            <a:lvl6pPr marL="2286126" indent="0" algn="ctr">
              <a:buNone/>
              <a:defRPr>
                <a:solidFill>
                  <a:schemeClr val="tx1">
                    <a:tint val="75000"/>
                  </a:schemeClr>
                </a:solidFill>
              </a:defRPr>
            </a:lvl6pPr>
            <a:lvl7pPr marL="2743351" indent="0" algn="ctr">
              <a:buNone/>
              <a:defRPr>
                <a:solidFill>
                  <a:schemeClr val="tx1">
                    <a:tint val="75000"/>
                  </a:schemeClr>
                </a:solidFill>
              </a:defRPr>
            </a:lvl7pPr>
            <a:lvl8pPr marL="3200576" indent="0" algn="ctr">
              <a:buNone/>
              <a:defRPr>
                <a:solidFill>
                  <a:schemeClr val="tx1">
                    <a:tint val="75000"/>
                  </a:schemeClr>
                </a:solidFill>
              </a:defRPr>
            </a:lvl8pPr>
            <a:lvl9pPr marL="365780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03766" y="1772549"/>
            <a:ext cx="5709356" cy="1223084"/>
          </a:xfrm>
        </p:spPr>
        <p:txBody>
          <a:bodyPr/>
          <a:lstStyle/>
          <a:p>
            <a:r>
              <a:rPr lang="en-US"/>
              <a:t>Click to edit Master title style</a:t>
            </a:r>
          </a:p>
        </p:txBody>
      </p:sp>
      <p:sp>
        <p:nvSpPr>
          <p:cNvPr id="3" name="Subtitle 2"/>
          <p:cNvSpPr>
            <a:spLocks noGrp="1"/>
          </p:cNvSpPr>
          <p:nvPr>
            <p:ph type="subTitle" idx="1"/>
          </p:nvPr>
        </p:nvSpPr>
        <p:spPr>
          <a:xfrm>
            <a:off x="1007533" y="3233382"/>
            <a:ext cx="4701822" cy="1458191"/>
          </a:xfrm>
        </p:spPr>
        <p:txBody>
          <a:bodyPr/>
          <a:lstStyle>
            <a:lvl1pPr marL="0" indent="0" algn="ctr">
              <a:buNone/>
              <a:defRPr>
                <a:solidFill>
                  <a:schemeClr val="tx1">
                    <a:tint val="75000"/>
                  </a:schemeClr>
                </a:solidFill>
              </a:defRPr>
            </a:lvl1pPr>
            <a:lvl2pPr marL="335877" indent="0" algn="ctr">
              <a:buNone/>
              <a:defRPr>
                <a:solidFill>
                  <a:schemeClr val="tx1">
                    <a:tint val="75000"/>
                  </a:schemeClr>
                </a:solidFill>
              </a:defRPr>
            </a:lvl2pPr>
            <a:lvl3pPr marL="671755" indent="0" algn="ctr">
              <a:buNone/>
              <a:defRPr>
                <a:solidFill>
                  <a:schemeClr val="tx1">
                    <a:tint val="75000"/>
                  </a:schemeClr>
                </a:solidFill>
              </a:defRPr>
            </a:lvl3pPr>
            <a:lvl4pPr marL="1007633" indent="0" algn="ctr">
              <a:buNone/>
              <a:defRPr>
                <a:solidFill>
                  <a:schemeClr val="tx1">
                    <a:tint val="75000"/>
                  </a:schemeClr>
                </a:solidFill>
              </a:defRPr>
            </a:lvl4pPr>
            <a:lvl5pPr marL="1343509" indent="0" algn="ctr">
              <a:buNone/>
              <a:defRPr>
                <a:solidFill>
                  <a:schemeClr val="tx1">
                    <a:tint val="75000"/>
                  </a:schemeClr>
                </a:solidFill>
              </a:defRPr>
            </a:lvl5pPr>
            <a:lvl6pPr marL="1679389" indent="0" algn="ctr">
              <a:buNone/>
              <a:defRPr>
                <a:solidFill>
                  <a:schemeClr val="tx1">
                    <a:tint val="75000"/>
                  </a:schemeClr>
                </a:solidFill>
              </a:defRPr>
            </a:lvl6pPr>
            <a:lvl7pPr marL="2015266" indent="0" algn="ctr">
              <a:buNone/>
              <a:defRPr>
                <a:solidFill>
                  <a:schemeClr val="tx1">
                    <a:tint val="75000"/>
                  </a:schemeClr>
                </a:solidFill>
              </a:defRPr>
            </a:lvl7pPr>
            <a:lvl8pPr marL="2351144" indent="0" algn="ctr">
              <a:buNone/>
              <a:defRPr>
                <a:solidFill>
                  <a:schemeClr val="tx1">
                    <a:tint val="75000"/>
                  </a:schemeClr>
                </a:solidFill>
              </a:defRPr>
            </a:lvl8pPr>
            <a:lvl9pPr marL="26870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470246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510783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588" y="3666612"/>
            <a:ext cx="5709356" cy="1133268"/>
          </a:xfrm>
        </p:spPr>
        <p:txBody>
          <a:bodyPr anchor="t"/>
          <a:lstStyle>
            <a:lvl1pPr algn="l">
              <a:defRPr sz="2938" b="1" cap="all"/>
            </a:lvl1pPr>
          </a:lstStyle>
          <a:p>
            <a:r>
              <a:rPr lang="en-US"/>
              <a:t>Click to edit Master title style</a:t>
            </a:r>
          </a:p>
        </p:txBody>
      </p:sp>
      <p:sp>
        <p:nvSpPr>
          <p:cNvPr id="3" name="Text Placeholder 2"/>
          <p:cNvSpPr>
            <a:spLocks noGrp="1"/>
          </p:cNvSpPr>
          <p:nvPr>
            <p:ph type="body" idx="1"/>
          </p:nvPr>
        </p:nvSpPr>
        <p:spPr>
          <a:xfrm>
            <a:off x="530588" y="2418436"/>
            <a:ext cx="5709356" cy="1248179"/>
          </a:xfrm>
        </p:spPr>
        <p:txBody>
          <a:bodyPr anchor="b"/>
          <a:lstStyle>
            <a:lvl1pPr marL="0" indent="0">
              <a:buNone/>
              <a:defRPr sz="1469">
                <a:solidFill>
                  <a:schemeClr val="tx1">
                    <a:tint val="75000"/>
                  </a:schemeClr>
                </a:solidFill>
              </a:defRPr>
            </a:lvl1pPr>
            <a:lvl2pPr marL="335877" indent="0">
              <a:buNone/>
              <a:defRPr sz="1322">
                <a:solidFill>
                  <a:schemeClr val="tx1">
                    <a:tint val="75000"/>
                  </a:schemeClr>
                </a:solidFill>
              </a:defRPr>
            </a:lvl2pPr>
            <a:lvl3pPr marL="671755" indent="0">
              <a:buNone/>
              <a:defRPr sz="1175">
                <a:solidFill>
                  <a:schemeClr val="tx1">
                    <a:tint val="75000"/>
                  </a:schemeClr>
                </a:solidFill>
              </a:defRPr>
            </a:lvl3pPr>
            <a:lvl4pPr marL="1007633" indent="0">
              <a:buNone/>
              <a:defRPr sz="1028">
                <a:solidFill>
                  <a:schemeClr val="tx1">
                    <a:tint val="75000"/>
                  </a:schemeClr>
                </a:solidFill>
              </a:defRPr>
            </a:lvl4pPr>
            <a:lvl5pPr marL="1343509" indent="0">
              <a:buNone/>
              <a:defRPr sz="1028">
                <a:solidFill>
                  <a:schemeClr val="tx1">
                    <a:tint val="75000"/>
                  </a:schemeClr>
                </a:solidFill>
              </a:defRPr>
            </a:lvl5pPr>
            <a:lvl6pPr marL="1679389" indent="0">
              <a:buNone/>
              <a:defRPr sz="1028">
                <a:solidFill>
                  <a:schemeClr val="tx1">
                    <a:tint val="75000"/>
                  </a:schemeClr>
                </a:solidFill>
              </a:defRPr>
            </a:lvl6pPr>
            <a:lvl7pPr marL="2015266" indent="0">
              <a:buNone/>
              <a:defRPr sz="1028">
                <a:solidFill>
                  <a:schemeClr val="tx1">
                    <a:tint val="75000"/>
                  </a:schemeClr>
                </a:solidFill>
              </a:defRPr>
            </a:lvl7pPr>
            <a:lvl8pPr marL="2351144" indent="0">
              <a:buNone/>
              <a:defRPr sz="1028">
                <a:solidFill>
                  <a:schemeClr val="tx1">
                    <a:tint val="75000"/>
                  </a:schemeClr>
                </a:solidFill>
              </a:defRPr>
            </a:lvl8pPr>
            <a:lvl9pPr marL="2687022" indent="0">
              <a:buNone/>
              <a:defRPr sz="102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4266249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35844" y="1331394"/>
            <a:ext cx="2966626" cy="3765673"/>
          </a:xfrm>
        </p:spPr>
        <p:txBody>
          <a:bodyPr/>
          <a:lstStyle>
            <a:lvl1pPr>
              <a:defRPr sz="2057"/>
            </a:lvl1pPr>
            <a:lvl2pPr>
              <a:defRPr sz="1763"/>
            </a:lvl2pPr>
            <a:lvl3pPr>
              <a:defRPr sz="1469"/>
            </a:lvl3pPr>
            <a:lvl4pPr>
              <a:defRPr sz="1322"/>
            </a:lvl4pPr>
            <a:lvl5pPr>
              <a:defRPr sz="1322"/>
            </a:lvl5pPr>
            <a:lvl6pPr>
              <a:defRPr sz="1322"/>
            </a:lvl6pPr>
            <a:lvl7pPr>
              <a:defRPr sz="1322"/>
            </a:lvl7pPr>
            <a:lvl8pPr>
              <a:defRPr sz="1322"/>
            </a:lvl8pPr>
            <a:lvl9pPr>
              <a:defRPr sz="13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14418" y="1331394"/>
            <a:ext cx="2966626" cy="3765673"/>
          </a:xfrm>
        </p:spPr>
        <p:txBody>
          <a:bodyPr/>
          <a:lstStyle>
            <a:lvl1pPr>
              <a:defRPr sz="2057"/>
            </a:lvl1pPr>
            <a:lvl2pPr>
              <a:defRPr sz="1763"/>
            </a:lvl2pPr>
            <a:lvl3pPr>
              <a:defRPr sz="1469"/>
            </a:lvl3pPr>
            <a:lvl4pPr>
              <a:defRPr sz="1322"/>
            </a:lvl4pPr>
            <a:lvl5pPr>
              <a:defRPr sz="1322"/>
            </a:lvl5pPr>
            <a:lvl6pPr>
              <a:defRPr sz="1322"/>
            </a:lvl6pPr>
            <a:lvl7pPr>
              <a:defRPr sz="1322"/>
            </a:lvl7pPr>
            <a:lvl8pPr>
              <a:defRPr sz="1322"/>
            </a:lvl8pPr>
            <a:lvl9pPr>
              <a:defRPr sz="13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774909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35845" y="1277238"/>
            <a:ext cx="2967792" cy="532293"/>
          </a:xfrm>
        </p:spPr>
        <p:txBody>
          <a:bodyPr anchor="b"/>
          <a:lstStyle>
            <a:lvl1pPr marL="0" indent="0">
              <a:buNone/>
              <a:defRPr sz="1763" b="1"/>
            </a:lvl1pPr>
            <a:lvl2pPr marL="335877" indent="0">
              <a:buNone/>
              <a:defRPr sz="1469" b="1"/>
            </a:lvl2pPr>
            <a:lvl3pPr marL="671755" indent="0">
              <a:buNone/>
              <a:defRPr sz="1322" b="1"/>
            </a:lvl3pPr>
            <a:lvl4pPr marL="1007633" indent="0">
              <a:buNone/>
              <a:defRPr sz="1175" b="1"/>
            </a:lvl4pPr>
            <a:lvl5pPr marL="1343509" indent="0">
              <a:buNone/>
              <a:defRPr sz="1175" b="1"/>
            </a:lvl5pPr>
            <a:lvl6pPr marL="1679389" indent="0">
              <a:buNone/>
              <a:defRPr sz="1175" b="1"/>
            </a:lvl6pPr>
            <a:lvl7pPr marL="2015266" indent="0">
              <a:buNone/>
              <a:defRPr sz="1175" b="1"/>
            </a:lvl7pPr>
            <a:lvl8pPr marL="2351144" indent="0">
              <a:buNone/>
              <a:defRPr sz="1175" b="1"/>
            </a:lvl8pPr>
            <a:lvl9pPr marL="2687022" indent="0">
              <a:buNone/>
              <a:defRPr sz="1175" b="1"/>
            </a:lvl9pPr>
          </a:lstStyle>
          <a:p>
            <a:pPr lvl="0"/>
            <a:r>
              <a:rPr lang="en-US"/>
              <a:t>Click to edit Master text styles</a:t>
            </a:r>
          </a:p>
        </p:txBody>
      </p:sp>
      <p:sp>
        <p:nvSpPr>
          <p:cNvPr id="4" name="Content Placeholder 3"/>
          <p:cNvSpPr>
            <a:spLocks noGrp="1"/>
          </p:cNvSpPr>
          <p:nvPr>
            <p:ph sz="half" idx="2"/>
          </p:nvPr>
        </p:nvSpPr>
        <p:spPr>
          <a:xfrm>
            <a:off x="335845" y="1809531"/>
            <a:ext cx="2967792" cy="3287535"/>
          </a:xfrm>
        </p:spPr>
        <p:txBody>
          <a:bodyPr/>
          <a:lstStyle>
            <a:lvl1pPr>
              <a:defRPr sz="1763"/>
            </a:lvl1pPr>
            <a:lvl2pPr>
              <a:defRPr sz="1469"/>
            </a:lvl2pPr>
            <a:lvl3pPr>
              <a:defRPr sz="1322"/>
            </a:lvl3pPr>
            <a:lvl4pPr>
              <a:defRPr sz="1175"/>
            </a:lvl4pPr>
            <a:lvl5pPr>
              <a:defRPr sz="1175"/>
            </a:lvl5pPr>
            <a:lvl6pPr>
              <a:defRPr sz="1175"/>
            </a:lvl6pPr>
            <a:lvl7pPr>
              <a:defRPr sz="1175"/>
            </a:lvl7pPr>
            <a:lvl8pPr>
              <a:defRPr sz="1175"/>
            </a:lvl8pPr>
            <a:lvl9pPr>
              <a:defRPr sz="11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12087" y="1277238"/>
            <a:ext cx="2968958" cy="532293"/>
          </a:xfrm>
        </p:spPr>
        <p:txBody>
          <a:bodyPr anchor="b"/>
          <a:lstStyle>
            <a:lvl1pPr marL="0" indent="0">
              <a:buNone/>
              <a:defRPr sz="1763" b="1"/>
            </a:lvl1pPr>
            <a:lvl2pPr marL="335877" indent="0">
              <a:buNone/>
              <a:defRPr sz="1469" b="1"/>
            </a:lvl2pPr>
            <a:lvl3pPr marL="671755" indent="0">
              <a:buNone/>
              <a:defRPr sz="1322" b="1"/>
            </a:lvl3pPr>
            <a:lvl4pPr marL="1007633" indent="0">
              <a:buNone/>
              <a:defRPr sz="1175" b="1"/>
            </a:lvl4pPr>
            <a:lvl5pPr marL="1343509" indent="0">
              <a:buNone/>
              <a:defRPr sz="1175" b="1"/>
            </a:lvl5pPr>
            <a:lvl6pPr marL="1679389" indent="0">
              <a:buNone/>
              <a:defRPr sz="1175" b="1"/>
            </a:lvl6pPr>
            <a:lvl7pPr marL="2015266" indent="0">
              <a:buNone/>
              <a:defRPr sz="1175" b="1"/>
            </a:lvl7pPr>
            <a:lvl8pPr marL="2351144" indent="0">
              <a:buNone/>
              <a:defRPr sz="1175" b="1"/>
            </a:lvl8pPr>
            <a:lvl9pPr marL="2687022" indent="0">
              <a:buNone/>
              <a:defRPr sz="1175" b="1"/>
            </a:lvl9pPr>
          </a:lstStyle>
          <a:p>
            <a:pPr lvl="0"/>
            <a:r>
              <a:rPr lang="en-US"/>
              <a:t>Click to edit Master text styles</a:t>
            </a:r>
          </a:p>
        </p:txBody>
      </p:sp>
      <p:sp>
        <p:nvSpPr>
          <p:cNvPr id="6" name="Content Placeholder 5"/>
          <p:cNvSpPr>
            <a:spLocks noGrp="1"/>
          </p:cNvSpPr>
          <p:nvPr>
            <p:ph sz="quarter" idx="4"/>
          </p:nvPr>
        </p:nvSpPr>
        <p:spPr>
          <a:xfrm>
            <a:off x="3412087" y="1809531"/>
            <a:ext cx="2968958" cy="3287535"/>
          </a:xfrm>
        </p:spPr>
        <p:txBody>
          <a:bodyPr/>
          <a:lstStyle>
            <a:lvl1pPr>
              <a:defRPr sz="1763"/>
            </a:lvl1pPr>
            <a:lvl2pPr>
              <a:defRPr sz="1469"/>
            </a:lvl2pPr>
            <a:lvl3pPr>
              <a:defRPr sz="1322"/>
            </a:lvl3pPr>
            <a:lvl4pPr>
              <a:defRPr sz="1175"/>
            </a:lvl4pPr>
            <a:lvl5pPr>
              <a:defRPr sz="1175"/>
            </a:lvl5pPr>
            <a:lvl6pPr>
              <a:defRPr sz="1175"/>
            </a:lvl6pPr>
            <a:lvl7pPr>
              <a:defRPr sz="1175"/>
            </a:lvl7pPr>
            <a:lvl8pPr>
              <a:defRPr sz="1175"/>
            </a:lvl8pPr>
            <a:lvl9pPr>
              <a:defRPr sz="11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037382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689127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984299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5845" y="227182"/>
            <a:ext cx="2209810" cy="966844"/>
          </a:xfrm>
        </p:spPr>
        <p:txBody>
          <a:bodyPr anchor="b"/>
          <a:lstStyle>
            <a:lvl1pPr algn="l">
              <a:defRPr sz="1469" b="1"/>
            </a:lvl1pPr>
          </a:lstStyle>
          <a:p>
            <a:r>
              <a:rPr lang="en-US"/>
              <a:t>Click to edit Master title style</a:t>
            </a:r>
          </a:p>
        </p:txBody>
      </p:sp>
      <p:sp>
        <p:nvSpPr>
          <p:cNvPr id="3" name="Content Placeholder 2"/>
          <p:cNvSpPr>
            <a:spLocks noGrp="1"/>
          </p:cNvSpPr>
          <p:nvPr>
            <p:ph idx="1"/>
          </p:nvPr>
        </p:nvSpPr>
        <p:spPr>
          <a:xfrm>
            <a:off x="2626119" y="227185"/>
            <a:ext cx="3754927" cy="4869883"/>
          </a:xfrm>
        </p:spPr>
        <p:txBody>
          <a:bodyPr/>
          <a:lstStyle>
            <a:lvl1pPr>
              <a:defRPr sz="2351"/>
            </a:lvl1pPr>
            <a:lvl2pPr>
              <a:defRPr sz="2057"/>
            </a:lvl2pPr>
            <a:lvl3pPr>
              <a:defRPr sz="1763"/>
            </a:lvl3pPr>
            <a:lvl4pPr>
              <a:defRPr sz="1469"/>
            </a:lvl4pPr>
            <a:lvl5pPr>
              <a:defRPr sz="1469"/>
            </a:lvl5pPr>
            <a:lvl6pPr>
              <a:defRPr sz="1469"/>
            </a:lvl6pPr>
            <a:lvl7pPr>
              <a:defRPr sz="1469"/>
            </a:lvl7pPr>
            <a:lvl8pPr>
              <a:defRPr sz="1469"/>
            </a:lvl8pPr>
            <a:lvl9pPr>
              <a:defRPr sz="146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5845" y="1194027"/>
            <a:ext cx="2209810" cy="3903039"/>
          </a:xfrm>
        </p:spPr>
        <p:txBody>
          <a:bodyPr/>
          <a:lstStyle>
            <a:lvl1pPr marL="0" indent="0">
              <a:buNone/>
              <a:defRPr sz="1028"/>
            </a:lvl1pPr>
            <a:lvl2pPr marL="335877" indent="0">
              <a:buNone/>
              <a:defRPr sz="882"/>
            </a:lvl2pPr>
            <a:lvl3pPr marL="671755" indent="0">
              <a:buNone/>
              <a:defRPr sz="735"/>
            </a:lvl3pPr>
            <a:lvl4pPr marL="1007633" indent="0">
              <a:buNone/>
              <a:defRPr sz="661"/>
            </a:lvl4pPr>
            <a:lvl5pPr marL="1343509" indent="0">
              <a:buNone/>
              <a:defRPr sz="661"/>
            </a:lvl5pPr>
            <a:lvl6pPr marL="1679389" indent="0">
              <a:buNone/>
              <a:defRPr sz="661"/>
            </a:lvl6pPr>
            <a:lvl7pPr marL="2015266" indent="0">
              <a:buNone/>
              <a:defRPr sz="661"/>
            </a:lvl7pPr>
            <a:lvl8pPr marL="2351144" indent="0">
              <a:buNone/>
              <a:defRPr sz="661"/>
            </a:lvl8pPr>
            <a:lvl9pPr marL="2687022" indent="0">
              <a:buNone/>
              <a:defRPr sz="66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10852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16558" y="3994178"/>
            <a:ext cx="4030133" cy="471536"/>
          </a:xfrm>
        </p:spPr>
        <p:txBody>
          <a:bodyPr anchor="b"/>
          <a:lstStyle>
            <a:lvl1pPr algn="l">
              <a:defRPr sz="1469" b="1"/>
            </a:lvl1pPr>
          </a:lstStyle>
          <a:p>
            <a:r>
              <a:rPr lang="en-US"/>
              <a:t>Click to edit Master title style</a:t>
            </a:r>
          </a:p>
        </p:txBody>
      </p:sp>
      <p:sp>
        <p:nvSpPr>
          <p:cNvPr id="3" name="Picture Placeholder 2"/>
          <p:cNvSpPr>
            <a:spLocks noGrp="1"/>
          </p:cNvSpPr>
          <p:nvPr>
            <p:ph type="pic" idx="1"/>
          </p:nvPr>
        </p:nvSpPr>
        <p:spPr>
          <a:xfrm>
            <a:off x="1316558" y="509841"/>
            <a:ext cx="4030133" cy="3423579"/>
          </a:xfrm>
        </p:spPr>
        <p:txBody>
          <a:bodyPr/>
          <a:lstStyle>
            <a:lvl1pPr marL="0" indent="0">
              <a:buNone/>
              <a:defRPr sz="2351"/>
            </a:lvl1pPr>
            <a:lvl2pPr marL="335877" indent="0">
              <a:buNone/>
              <a:defRPr sz="2057"/>
            </a:lvl2pPr>
            <a:lvl3pPr marL="671755" indent="0">
              <a:buNone/>
              <a:defRPr sz="1763"/>
            </a:lvl3pPr>
            <a:lvl4pPr marL="1007633" indent="0">
              <a:buNone/>
              <a:defRPr sz="1469"/>
            </a:lvl4pPr>
            <a:lvl5pPr marL="1343509" indent="0">
              <a:buNone/>
              <a:defRPr sz="1469"/>
            </a:lvl5pPr>
            <a:lvl6pPr marL="1679389" indent="0">
              <a:buNone/>
              <a:defRPr sz="1469"/>
            </a:lvl6pPr>
            <a:lvl7pPr marL="2015266" indent="0">
              <a:buNone/>
              <a:defRPr sz="1469"/>
            </a:lvl7pPr>
            <a:lvl8pPr marL="2351144" indent="0">
              <a:buNone/>
              <a:defRPr sz="1469"/>
            </a:lvl8pPr>
            <a:lvl9pPr marL="2687022" indent="0">
              <a:buNone/>
              <a:defRPr sz="1469"/>
            </a:lvl9pPr>
          </a:lstStyle>
          <a:p>
            <a:endParaRPr lang="en-US"/>
          </a:p>
        </p:txBody>
      </p:sp>
      <p:sp>
        <p:nvSpPr>
          <p:cNvPr id="4" name="Text Placeholder 3"/>
          <p:cNvSpPr>
            <a:spLocks noGrp="1"/>
          </p:cNvSpPr>
          <p:nvPr>
            <p:ph type="body" sz="half" idx="2"/>
          </p:nvPr>
        </p:nvSpPr>
        <p:spPr>
          <a:xfrm>
            <a:off x="1316558" y="4465711"/>
            <a:ext cx="4030133" cy="669657"/>
          </a:xfrm>
        </p:spPr>
        <p:txBody>
          <a:bodyPr/>
          <a:lstStyle>
            <a:lvl1pPr marL="0" indent="0">
              <a:buNone/>
              <a:defRPr sz="1028"/>
            </a:lvl1pPr>
            <a:lvl2pPr marL="335877" indent="0">
              <a:buNone/>
              <a:defRPr sz="882"/>
            </a:lvl2pPr>
            <a:lvl3pPr marL="671755" indent="0">
              <a:buNone/>
              <a:defRPr sz="735"/>
            </a:lvl3pPr>
            <a:lvl4pPr marL="1007633" indent="0">
              <a:buNone/>
              <a:defRPr sz="661"/>
            </a:lvl4pPr>
            <a:lvl5pPr marL="1343509" indent="0">
              <a:buNone/>
              <a:defRPr sz="661"/>
            </a:lvl5pPr>
            <a:lvl6pPr marL="1679389" indent="0">
              <a:buNone/>
              <a:defRPr sz="661"/>
            </a:lvl6pPr>
            <a:lvl7pPr marL="2015266" indent="0">
              <a:buNone/>
              <a:defRPr sz="661"/>
            </a:lvl7pPr>
            <a:lvl8pPr marL="2351144" indent="0">
              <a:buNone/>
              <a:defRPr sz="661"/>
            </a:lvl8pPr>
            <a:lvl9pPr marL="2687022" indent="0">
              <a:buNone/>
              <a:defRPr sz="66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340128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40160678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69744" y="228507"/>
            <a:ext cx="1511300" cy="48685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35844" y="228507"/>
            <a:ext cx="4421952" cy="48685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181607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4"/>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6"/>
          </a:xfrm>
        </p:spPr>
        <p:txBody>
          <a:bodyPr anchor="b"/>
          <a:lstStyle>
            <a:lvl1pPr marL="0" indent="0">
              <a:buNone/>
              <a:defRPr sz="2000">
                <a:solidFill>
                  <a:schemeClr val="tx1">
                    <a:tint val="75000"/>
                  </a:schemeClr>
                </a:solidFill>
              </a:defRPr>
            </a:lvl1pPr>
            <a:lvl2pPr marL="457226" indent="0">
              <a:buNone/>
              <a:defRPr sz="1800">
                <a:solidFill>
                  <a:schemeClr val="tx1">
                    <a:tint val="75000"/>
                  </a:schemeClr>
                </a:solidFill>
              </a:defRPr>
            </a:lvl2pPr>
            <a:lvl3pPr marL="914451" indent="0">
              <a:buNone/>
              <a:defRPr sz="1600">
                <a:solidFill>
                  <a:schemeClr val="tx1">
                    <a:tint val="75000"/>
                  </a:schemeClr>
                </a:solidFill>
              </a:defRPr>
            </a:lvl3pPr>
            <a:lvl4pPr marL="1371676" indent="0">
              <a:buNone/>
              <a:defRPr sz="1400">
                <a:solidFill>
                  <a:schemeClr val="tx1">
                    <a:tint val="75000"/>
                  </a:schemeClr>
                </a:solidFill>
              </a:defRPr>
            </a:lvl4pPr>
            <a:lvl5pPr marL="1828901" indent="0">
              <a:buNone/>
              <a:defRPr sz="1400">
                <a:solidFill>
                  <a:schemeClr val="tx1">
                    <a:tint val="75000"/>
                  </a:schemeClr>
                </a:solidFill>
              </a:defRPr>
            </a:lvl5pPr>
            <a:lvl6pPr marL="2286126" indent="0">
              <a:buNone/>
              <a:defRPr sz="1400">
                <a:solidFill>
                  <a:schemeClr val="tx1">
                    <a:tint val="75000"/>
                  </a:schemeClr>
                </a:solidFill>
              </a:defRPr>
            </a:lvl6pPr>
            <a:lvl7pPr marL="2743351" indent="0">
              <a:buNone/>
              <a:defRPr sz="1400">
                <a:solidFill>
                  <a:schemeClr val="tx1">
                    <a:tint val="75000"/>
                  </a:schemeClr>
                </a:solidFill>
              </a:defRPr>
            </a:lvl7pPr>
            <a:lvl8pPr marL="3200576" indent="0">
              <a:buNone/>
              <a:defRPr sz="1400">
                <a:solidFill>
                  <a:schemeClr val="tx1">
                    <a:tint val="75000"/>
                  </a:schemeClr>
                </a:solidFill>
              </a:defRPr>
            </a:lvl8pPr>
            <a:lvl9pPr marL="365780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26" indent="0">
              <a:buNone/>
              <a:defRPr sz="2000" b="1"/>
            </a:lvl2pPr>
            <a:lvl3pPr marL="914451" indent="0">
              <a:buNone/>
              <a:defRPr sz="1800" b="1"/>
            </a:lvl3pPr>
            <a:lvl4pPr marL="1371676" indent="0">
              <a:buNone/>
              <a:defRPr sz="1600" b="1"/>
            </a:lvl4pPr>
            <a:lvl5pPr marL="1828901" indent="0">
              <a:buNone/>
              <a:defRPr sz="1600" b="1"/>
            </a:lvl5pPr>
            <a:lvl6pPr marL="2286126" indent="0">
              <a:buNone/>
              <a:defRPr sz="1600" b="1"/>
            </a:lvl6pPr>
            <a:lvl7pPr marL="2743351" indent="0">
              <a:buNone/>
              <a:defRPr sz="1600" b="1"/>
            </a:lvl7pPr>
            <a:lvl8pPr marL="3200576" indent="0">
              <a:buNone/>
              <a:defRPr sz="1600" b="1"/>
            </a:lvl8pPr>
            <a:lvl9pPr marL="365780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26" indent="0">
              <a:buNone/>
              <a:defRPr sz="2000" b="1"/>
            </a:lvl2pPr>
            <a:lvl3pPr marL="914451" indent="0">
              <a:buNone/>
              <a:defRPr sz="1800" b="1"/>
            </a:lvl3pPr>
            <a:lvl4pPr marL="1371676" indent="0">
              <a:buNone/>
              <a:defRPr sz="1600" b="1"/>
            </a:lvl4pPr>
            <a:lvl5pPr marL="1828901" indent="0">
              <a:buNone/>
              <a:defRPr sz="1600" b="1"/>
            </a:lvl5pPr>
            <a:lvl6pPr marL="2286126" indent="0">
              <a:buNone/>
              <a:defRPr sz="1600" b="1"/>
            </a:lvl6pPr>
            <a:lvl7pPr marL="2743351" indent="0">
              <a:buNone/>
              <a:defRPr sz="1600" b="1"/>
            </a:lvl7pPr>
            <a:lvl8pPr marL="3200576" indent="0">
              <a:buNone/>
              <a:defRPr sz="1600" b="1"/>
            </a:lvl8pPr>
            <a:lvl9pPr marL="365780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4"/>
          </a:xfrm>
        </p:spPr>
        <p:txBody>
          <a:bodyPr/>
          <a:lstStyle>
            <a:lvl1pPr marL="0" indent="0">
              <a:buNone/>
              <a:defRPr sz="1400"/>
            </a:lvl1pPr>
            <a:lvl2pPr marL="457226" indent="0">
              <a:buNone/>
              <a:defRPr sz="1200"/>
            </a:lvl2pPr>
            <a:lvl3pPr marL="914451" indent="0">
              <a:buNone/>
              <a:defRPr sz="1000"/>
            </a:lvl3pPr>
            <a:lvl4pPr marL="1371676" indent="0">
              <a:buNone/>
              <a:defRPr sz="900"/>
            </a:lvl4pPr>
            <a:lvl5pPr marL="1828901" indent="0">
              <a:buNone/>
              <a:defRPr sz="900"/>
            </a:lvl5pPr>
            <a:lvl6pPr marL="2286126" indent="0">
              <a:buNone/>
              <a:defRPr sz="900"/>
            </a:lvl6pPr>
            <a:lvl7pPr marL="2743351" indent="0">
              <a:buNone/>
              <a:defRPr sz="900"/>
            </a:lvl7pPr>
            <a:lvl8pPr marL="3200576" indent="0">
              <a:buNone/>
              <a:defRPr sz="900"/>
            </a:lvl8pPr>
            <a:lvl9pPr marL="365780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26" indent="0">
              <a:buNone/>
              <a:defRPr sz="2800"/>
            </a:lvl2pPr>
            <a:lvl3pPr marL="914451" indent="0">
              <a:buNone/>
              <a:defRPr sz="2400"/>
            </a:lvl3pPr>
            <a:lvl4pPr marL="1371676" indent="0">
              <a:buNone/>
              <a:defRPr sz="2000"/>
            </a:lvl4pPr>
            <a:lvl5pPr marL="1828901" indent="0">
              <a:buNone/>
              <a:defRPr sz="2000"/>
            </a:lvl5pPr>
            <a:lvl6pPr marL="2286126" indent="0">
              <a:buNone/>
              <a:defRPr sz="2000"/>
            </a:lvl6pPr>
            <a:lvl7pPr marL="2743351" indent="0">
              <a:buNone/>
              <a:defRPr sz="2000"/>
            </a:lvl7pPr>
            <a:lvl8pPr marL="3200576" indent="0">
              <a:buNone/>
              <a:defRPr sz="2000"/>
            </a:lvl8pPr>
            <a:lvl9pPr marL="3657802" indent="0">
              <a:buNone/>
              <a:defRPr sz="2000"/>
            </a:lvl9pPr>
          </a:lstStyle>
          <a:p>
            <a:endParaRPr lang="en-US"/>
          </a:p>
        </p:txBody>
      </p:sp>
      <p:sp>
        <p:nvSpPr>
          <p:cNvPr id="4" name="Text Placeholder 3"/>
          <p:cNvSpPr>
            <a:spLocks noGrp="1"/>
          </p:cNvSpPr>
          <p:nvPr>
            <p:ph type="body" sz="half" idx="2"/>
          </p:nvPr>
        </p:nvSpPr>
        <p:spPr>
          <a:xfrm>
            <a:off x="1792288" y="5367338"/>
            <a:ext cx="5486400" cy="804861"/>
          </a:xfrm>
        </p:spPr>
        <p:txBody>
          <a:bodyPr/>
          <a:lstStyle>
            <a:lvl1pPr marL="0" indent="0">
              <a:buNone/>
              <a:defRPr sz="1400"/>
            </a:lvl1pPr>
            <a:lvl2pPr marL="457226" indent="0">
              <a:buNone/>
              <a:defRPr sz="1200"/>
            </a:lvl2pPr>
            <a:lvl3pPr marL="914451" indent="0">
              <a:buNone/>
              <a:defRPr sz="1000"/>
            </a:lvl3pPr>
            <a:lvl4pPr marL="1371676" indent="0">
              <a:buNone/>
              <a:defRPr sz="900"/>
            </a:lvl4pPr>
            <a:lvl5pPr marL="1828901" indent="0">
              <a:buNone/>
              <a:defRPr sz="900"/>
            </a:lvl5pPr>
            <a:lvl6pPr marL="2286126" indent="0">
              <a:buNone/>
              <a:defRPr sz="900"/>
            </a:lvl6pPr>
            <a:lvl7pPr marL="2743351" indent="0">
              <a:buNone/>
              <a:defRPr sz="900"/>
            </a:lvl7pPr>
            <a:lvl8pPr marL="3200576" indent="0">
              <a:buNone/>
              <a:defRPr sz="900"/>
            </a:lvl8pPr>
            <a:lvl9pPr marL="365780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3/24/2026</a:t>
            </a:fld>
            <a:endParaRPr lang="en-US"/>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51" rtl="0" eaLnBrk="1" latinLnBrk="0" hangingPunct="1">
        <a:spcBef>
          <a:spcPct val="0"/>
        </a:spcBef>
        <a:buNone/>
        <a:defRPr sz="4400" kern="1200">
          <a:solidFill>
            <a:schemeClr val="tx1"/>
          </a:solidFill>
          <a:latin typeface="+mj-lt"/>
          <a:ea typeface="+mj-ea"/>
          <a:cs typeface="+mj-cs"/>
        </a:defRPr>
      </a:lvl1pPr>
    </p:titleStyle>
    <p:bodyStyle>
      <a:lvl1pPr marL="342920" indent="-342920" algn="l" defTabSz="91445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91" indent="-285765" algn="l" defTabSz="91445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63" indent="-228613" algn="l" defTabSz="91445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8" indent="-228613" algn="l" defTabSz="91445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13" indent="-228613" algn="l" defTabSz="91445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39" indent="-228613" algn="l" defTabSz="91445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64" indent="-228613" algn="l" defTabSz="91445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90" indent="-228613" algn="l" defTabSz="91445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414" indent="-228613" algn="l" defTabSz="91445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51" rtl="0" eaLnBrk="1" latinLnBrk="0" hangingPunct="1">
        <a:defRPr sz="1800" kern="1200">
          <a:solidFill>
            <a:schemeClr val="tx1"/>
          </a:solidFill>
          <a:latin typeface="+mn-lt"/>
          <a:ea typeface="+mn-ea"/>
          <a:cs typeface="+mn-cs"/>
        </a:defRPr>
      </a:lvl1pPr>
      <a:lvl2pPr marL="457226" algn="l" defTabSz="914451" rtl="0" eaLnBrk="1" latinLnBrk="0" hangingPunct="1">
        <a:defRPr sz="1800" kern="1200">
          <a:solidFill>
            <a:schemeClr val="tx1"/>
          </a:solidFill>
          <a:latin typeface="+mn-lt"/>
          <a:ea typeface="+mn-ea"/>
          <a:cs typeface="+mn-cs"/>
        </a:defRPr>
      </a:lvl2pPr>
      <a:lvl3pPr marL="914451" algn="l" defTabSz="914451" rtl="0" eaLnBrk="1" latinLnBrk="0" hangingPunct="1">
        <a:defRPr sz="1800" kern="1200">
          <a:solidFill>
            <a:schemeClr val="tx1"/>
          </a:solidFill>
          <a:latin typeface="+mn-lt"/>
          <a:ea typeface="+mn-ea"/>
          <a:cs typeface="+mn-cs"/>
        </a:defRPr>
      </a:lvl3pPr>
      <a:lvl4pPr marL="1371676" algn="l" defTabSz="914451" rtl="0" eaLnBrk="1" latinLnBrk="0" hangingPunct="1">
        <a:defRPr sz="1800" kern="1200">
          <a:solidFill>
            <a:schemeClr val="tx1"/>
          </a:solidFill>
          <a:latin typeface="+mn-lt"/>
          <a:ea typeface="+mn-ea"/>
          <a:cs typeface="+mn-cs"/>
        </a:defRPr>
      </a:lvl4pPr>
      <a:lvl5pPr marL="1828901" algn="l" defTabSz="914451" rtl="0" eaLnBrk="1" latinLnBrk="0" hangingPunct="1">
        <a:defRPr sz="1800" kern="1200">
          <a:solidFill>
            <a:schemeClr val="tx1"/>
          </a:solidFill>
          <a:latin typeface="+mn-lt"/>
          <a:ea typeface="+mn-ea"/>
          <a:cs typeface="+mn-cs"/>
        </a:defRPr>
      </a:lvl5pPr>
      <a:lvl6pPr marL="2286126" algn="l" defTabSz="914451" rtl="0" eaLnBrk="1" latinLnBrk="0" hangingPunct="1">
        <a:defRPr sz="1800" kern="1200">
          <a:solidFill>
            <a:schemeClr val="tx1"/>
          </a:solidFill>
          <a:latin typeface="+mn-lt"/>
          <a:ea typeface="+mn-ea"/>
          <a:cs typeface="+mn-cs"/>
        </a:defRPr>
      </a:lvl6pPr>
      <a:lvl7pPr marL="2743351" algn="l" defTabSz="914451" rtl="0" eaLnBrk="1" latinLnBrk="0" hangingPunct="1">
        <a:defRPr sz="1800" kern="1200">
          <a:solidFill>
            <a:schemeClr val="tx1"/>
          </a:solidFill>
          <a:latin typeface="+mn-lt"/>
          <a:ea typeface="+mn-ea"/>
          <a:cs typeface="+mn-cs"/>
        </a:defRPr>
      </a:lvl7pPr>
      <a:lvl8pPr marL="3200576" algn="l" defTabSz="914451" rtl="0" eaLnBrk="1" latinLnBrk="0" hangingPunct="1">
        <a:defRPr sz="1800" kern="1200">
          <a:solidFill>
            <a:schemeClr val="tx1"/>
          </a:solidFill>
          <a:latin typeface="+mn-lt"/>
          <a:ea typeface="+mn-ea"/>
          <a:cs typeface="+mn-cs"/>
        </a:defRPr>
      </a:lvl8pPr>
      <a:lvl9pPr marL="3657802" algn="l" defTabSz="91445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5844" y="228504"/>
            <a:ext cx="6045200" cy="95099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35844" y="1331394"/>
            <a:ext cx="6045200" cy="37656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35844" y="5288586"/>
            <a:ext cx="1567274" cy="303789"/>
          </a:xfrm>
          <a:prstGeom prst="rect">
            <a:avLst/>
          </a:prstGeom>
        </p:spPr>
        <p:txBody>
          <a:bodyPr vert="horz" lIns="91440" tIns="45720" rIns="91440" bIns="45720" rtlCol="0" anchor="ctr"/>
          <a:lstStyle>
            <a:lvl1pPr algn="l">
              <a:defRPr sz="882">
                <a:solidFill>
                  <a:schemeClr val="tx1">
                    <a:tint val="75000"/>
                  </a:schemeClr>
                </a:solidFill>
              </a:defRPr>
            </a:lvl1pPr>
          </a:lstStyle>
          <a:p>
            <a:fld id="{1D8BD707-D9CF-40AE-B4C6-C98DA3205C09}" type="datetimeFigureOut">
              <a:rPr lang="en-US" smtClean="0"/>
              <a:pPr/>
              <a:t>3/24/2026</a:t>
            </a:fld>
            <a:endParaRPr lang="en-US"/>
          </a:p>
        </p:txBody>
      </p:sp>
      <p:sp>
        <p:nvSpPr>
          <p:cNvPr id="5" name="Footer Placeholder 4"/>
          <p:cNvSpPr>
            <a:spLocks noGrp="1"/>
          </p:cNvSpPr>
          <p:nvPr>
            <p:ph type="ftr" sz="quarter" idx="3"/>
          </p:nvPr>
        </p:nvSpPr>
        <p:spPr>
          <a:xfrm>
            <a:off x="2294938" y="5288586"/>
            <a:ext cx="2127015" cy="303789"/>
          </a:xfrm>
          <a:prstGeom prst="rect">
            <a:avLst/>
          </a:prstGeom>
        </p:spPr>
        <p:txBody>
          <a:bodyPr vert="horz" lIns="91440" tIns="45720" rIns="91440" bIns="45720" rtlCol="0" anchor="ctr"/>
          <a:lstStyle>
            <a:lvl1pPr algn="ctr">
              <a:defRPr sz="88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13770" y="5288586"/>
            <a:ext cx="1567274" cy="303789"/>
          </a:xfrm>
          <a:prstGeom prst="rect">
            <a:avLst/>
          </a:prstGeom>
        </p:spPr>
        <p:txBody>
          <a:bodyPr vert="horz" lIns="91440" tIns="45720" rIns="91440" bIns="45720" rtlCol="0" anchor="ctr"/>
          <a:lstStyle>
            <a:lvl1pPr algn="r">
              <a:defRPr sz="882">
                <a:solidFill>
                  <a:schemeClr val="tx1">
                    <a:tint val="75000"/>
                  </a:schemeClr>
                </a:solidFill>
              </a:defRPr>
            </a:lvl1pPr>
          </a:lstStyle>
          <a:p>
            <a:fld id="{B6F15528-21DE-4FAA-801E-634DDDAF4B2B}" type="slidenum">
              <a:rPr lang="en-US" smtClean="0"/>
              <a:pPr/>
              <a:t>‹nr.›</a:t>
            </a:fld>
            <a:endParaRPr lang="en-US"/>
          </a:p>
        </p:txBody>
      </p:sp>
    </p:spTree>
    <p:extLst>
      <p:ext uri="{BB962C8B-B14F-4D97-AF65-F5344CB8AC3E}">
        <p14:creationId xmlns:p14="http://schemas.microsoft.com/office/powerpoint/2010/main" val="18186453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71755" rtl="0" eaLnBrk="1" latinLnBrk="0" hangingPunct="1">
        <a:spcBef>
          <a:spcPct val="0"/>
        </a:spcBef>
        <a:buNone/>
        <a:defRPr sz="3232" kern="1200">
          <a:solidFill>
            <a:schemeClr val="tx1"/>
          </a:solidFill>
          <a:latin typeface="+mj-lt"/>
          <a:ea typeface="+mj-ea"/>
          <a:cs typeface="+mj-cs"/>
        </a:defRPr>
      </a:lvl1pPr>
    </p:titleStyle>
    <p:bodyStyle>
      <a:lvl1pPr marL="251908" indent="-251908" algn="l" defTabSz="671755" rtl="0" eaLnBrk="1" latinLnBrk="0" hangingPunct="1">
        <a:spcBef>
          <a:spcPct val="20000"/>
        </a:spcBef>
        <a:buFont typeface="Arial" pitchFamily="34" charset="0"/>
        <a:buChar char="•"/>
        <a:defRPr sz="2351" kern="1200">
          <a:solidFill>
            <a:schemeClr val="tx1"/>
          </a:solidFill>
          <a:latin typeface="+mn-lt"/>
          <a:ea typeface="+mn-ea"/>
          <a:cs typeface="+mn-cs"/>
        </a:defRPr>
      </a:lvl1pPr>
      <a:lvl2pPr marL="545801" indent="-209924" algn="l" defTabSz="671755" rtl="0" eaLnBrk="1" latinLnBrk="0" hangingPunct="1">
        <a:spcBef>
          <a:spcPct val="20000"/>
        </a:spcBef>
        <a:buFont typeface="Arial" pitchFamily="34" charset="0"/>
        <a:buChar char="–"/>
        <a:defRPr sz="2057" kern="1200">
          <a:solidFill>
            <a:schemeClr val="tx1"/>
          </a:solidFill>
          <a:latin typeface="+mn-lt"/>
          <a:ea typeface="+mn-ea"/>
          <a:cs typeface="+mn-cs"/>
        </a:defRPr>
      </a:lvl2pPr>
      <a:lvl3pPr marL="839694" indent="-167939" algn="l" defTabSz="671755" rtl="0" eaLnBrk="1" latinLnBrk="0" hangingPunct="1">
        <a:spcBef>
          <a:spcPct val="20000"/>
        </a:spcBef>
        <a:buFont typeface="Arial" pitchFamily="34" charset="0"/>
        <a:buChar char="•"/>
        <a:defRPr sz="1763" kern="1200">
          <a:solidFill>
            <a:schemeClr val="tx1"/>
          </a:solidFill>
          <a:latin typeface="+mn-lt"/>
          <a:ea typeface="+mn-ea"/>
          <a:cs typeface="+mn-cs"/>
        </a:defRPr>
      </a:lvl3pPr>
      <a:lvl4pPr marL="1175572" indent="-167939" algn="l" defTabSz="671755" rtl="0" eaLnBrk="1" latinLnBrk="0" hangingPunct="1">
        <a:spcBef>
          <a:spcPct val="20000"/>
        </a:spcBef>
        <a:buFont typeface="Arial" pitchFamily="34" charset="0"/>
        <a:buChar char="–"/>
        <a:defRPr sz="1469" kern="1200">
          <a:solidFill>
            <a:schemeClr val="tx1"/>
          </a:solidFill>
          <a:latin typeface="+mn-lt"/>
          <a:ea typeface="+mn-ea"/>
          <a:cs typeface="+mn-cs"/>
        </a:defRPr>
      </a:lvl4pPr>
      <a:lvl5pPr marL="1511450" indent="-167939" algn="l" defTabSz="671755" rtl="0" eaLnBrk="1" latinLnBrk="0" hangingPunct="1">
        <a:spcBef>
          <a:spcPct val="20000"/>
        </a:spcBef>
        <a:buFont typeface="Arial" pitchFamily="34" charset="0"/>
        <a:buChar char="»"/>
        <a:defRPr sz="1469" kern="1200">
          <a:solidFill>
            <a:schemeClr val="tx1"/>
          </a:solidFill>
          <a:latin typeface="+mn-lt"/>
          <a:ea typeface="+mn-ea"/>
          <a:cs typeface="+mn-cs"/>
        </a:defRPr>
      </a:lvl5pPr>
      <a:lvl6pPr marL="1847327" indent="-167939" algn="l" defTabSz="671755" rtl="0" eaLnBrk="1" latinLnBrk="0" hangingPunct="1">
        <a:spcBef>
          <a:spcPct val="20000"/>
        </a:spcBef>
        <a:buFont typeface="Arial" pitchFamily="34" charset="0"/>
        <a:buChar char="•"/>
        <a:defRPr sz="1469" kern="1200">
          <a:solidFill>
            <a:schemeClr val="tx1"/>
          </a:solidFill>
          <a:latin typeface="+mn-lt"/>
          <a:ea typeface="+mn-ea"/>
          <a:cs typeface="+mn-cs"/>
        </a:defRPr>
      </a:lvl6pPr>
      <a:lvl7pPr marL="2183205" indent="-167939" algn="l" defTabSz="671755" rtl="0" eaLnBrk="1" latinLnBrk="0" hangingPunct="1">
        <a:spcBef>
          <a:spcPct val="20000"/>
        </a:spcBef>
        <a:buFont typeface="Arial" pitchFamily="34" charset="0"/>
        <a:buChar char="•"/>
        <a:defRPr sz="1469" kern="1200">
          <a:solidFill>
            <a:schemeClr val="tx1"/>
          </a:solidFill>
          <a:latin typeface="+mn-lt"/>
          <a:ea typeface="+mn-ea"/>
          <a:cs typeface="+mn-cs"/>
        </a:defRPr>
      </a:lvl7pPr>
      <a:lvl8pPr marL="2519082" indent="-167939" algn="l" defTabSz="671755" rtl="0" eaLnBrk="1" latinLnBrk="0" hangingPunct="1">
        <a:spcBef>
          <a:spcPct val="20000"/>
        </a:spcBef>
        <a:buFont typeface="Arial" pitchFamily="34" charset="0"/>
        <a:buChar char="•"/>
        <a:defRPr sz="1469" kern="1200">
          <a:solidFill>
            <a:schemeClr val="tx1"/>
          </a:solidFill>
          <a:latin typeface="+mn-lt"/>
          <a:ea typeface="+mn-ea"/>
          <a:cs typeface="+mn-cs"/>
        </a:defRPr>
      </a:lvl8pPr>
      <a:lvl9pPr marL="2854960" indent="-167939" algn="l" defTabSz="671755" rtl="0" eaLnBrk="1" latinLnBrk="0" hangingPunct="1">
        <a:spcBef>
          <a:spcPct val="20000"/>
        </a:spcBef>
        <a:buFont typeface="Arial" pitchFamily="34" charset="0"/>
        <a:buChar char="•"/>
        <a:defRPr sz="1469" kern="1200">
          <a:solidFill>
            <a:schemeClr val="tx1"/>
          </a:solidFill>
          <a:latin typeface="+mn-lt"/>
          <a:ea typeface="+mn-ea"/>
          <a:cs typeface="+mn-cs"/>
        </a:defRPr>
      </a:lvl9pPr>
    </p:bodyStyle>
    <p:otherStyle>
      <a:defPPr>
        <a:defRPr lang="en-US"/>
      </a:defPPr>
      <a:lvl1pPr marL="0" algn="l" defTabSz="671755" rtl="0" eaLnBrk="1" latinLnBrk="0" hangingPunct="1">
        <a:defRPr sz="1322" kern="1200">
          <a:solidFill>
            <a:schemeClr val="tx1"/>
          </a:solidFill>
          <a:latin typeface="+mn-lt"/>
          <a:ea typeface="+mn-ea"/>
          <a:cs typeface="+mn-cs"/>
        </a:defRPr>
      </a:lvl1pPr>
      <a:lvl2pPr marL="335877" algn="l" defTabSz="671755" rtl="0" eaLnBrk="1" latinLnBrk="0" hangingPunct="1">
        <a:defRPr sz="1322" kern="1200">
          <a:solidFill>
            <a:schemeClr val="tx1"/>
          </a:solidFill>
          <a:latin typeface="+mn-lt"/>
          <a:ea typeface="+mn-ea"/>
          <a:cs typeface="+mn-cs"/>
        </a:defRPr>
      </a:lvl2pPr>
      <a:lvl3pPr marL="671755" algn="l" defTabSz="671755" rtl="0" eaLnBrk="1" latinLnBrk="0" hangingPunct="1">
        <a:defRPr sz="1322" kern="1200">
          <a:solidFill>
            <a:schemeClr val="tx1"/>
          </a:solidFill>
          <a:latin typeface="+mn-lt"/>
          <a:ea typeface="+mn-ea"/>
          <a:cs typeface="+mn-cs"/>
        </a:defRPr>
      </a:lvl3pPr>
      <a:lvl4pPr marL="1007633" algn="l" defTabSz="671755" rtl="0" eaLnBrk="1" latinLnBrk="0" hangingPunct="1">
        <a:defRPr sz="1322" kern="1200">
          <a:solidFill>
            <a:schemeClr val="tx1"/>
          </a:solidFill>
          <a:latin typeface="+mn-lt"/>
          <a:ea typeface="+mn-ea"/>
          <a:cs typeface="+mn-cs"/>
        </a:defRPr>
      </a:lvl4pPr>
      <a:lvl5pPr marL="1343509" algn="l" defTabSz="671755" rtl="0" eaLnBrk="1" latinLnBrk="0" hangingPunct="1">
        <a:defRPr sz="1322" kern="1200">
          <a:solidFill>
            <a:schemeClr val="tx1"/>
          </a:solidFill>
          <a:latin typeface="+mn-lt"/>
          <a:ea typeface="+mn-ea"/>
          <a:cs typeface="+mn-cs"/>
        </a:defRPr>
      </a:lvl5pPr>
      <a:lvl6pPr marL="1679389" algn="l" defTabSz="671755" rtl="0" eaLnBrk="1" latinLnBrk="0" hangingPunct="1">
        <a:defRPr sz="1322" kern="1200">
          <a:solidFill>
            <a:schemeClr val="tx1"/>
          </a:solidFill>
          <a:latin typeface="+mn-lt"/>
          <a:ea typeface="+mn-ea"/>
          <a:cs typeface="+mn-cs"/>
        </a:defRPr>
      </a:lvl6pPr>
      <a:lvl7pPr marL="2015266" algn="l" defTabSz="671755" rtl="0" eaLnBrk="1" latinLnBrk="0" hangingPunct="1">
        <a:defRPr sz="1322" kern="1200">
          <a:solidFill>
            <a:schemeClr val="tx1"/>
          </a:solidFill>
          <a:latin typeface="+mn-lt"/>
          <a:ea typeface="+mn-ea"/>
          <a:cs typeface="+mn-cs"/>
        </a:defRPr>
      </a:lvl7pPr>
      <a:lvl8pPr marL="2351144" algn="l" defTabSz="671755" rtl="0" eaLnBrk="1" latinLnBrk="0" hangingPunct="1">
        <a:defRPr sz="1322" kern="1200">
          <a:solidFill>
            <a:schemeClr val="tx1"/>
          </a:solidFill>
          <a:latin typeface="+mn-lt"/>
          <a:ea typeface="+mn-ea"/>
          <a:cs typeface="+mn-cs"/>
        </a:defRPr>
      </a:lvl8pPr>
      <a:lvl9pPr marL="2687022" algn="l" defTabSz="671755" rtl="0" eaLnBrk="1" latinLnBrk="0" hangingPunct="1">
        <a:defRPr sz="132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18.xml"/><Relationship Id="rId6" Type="http://schemas.openxmlformats.org/officeDocument/2006/relationships/image" Target="../media/image8.svg"/><Relationship Id="rId11" Type="http://schemas.openxmlformats.org/officeDocument/2006/relationships/image" Target="../media/image13.sv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svg"/><Relationship Id="rId9"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pSp>
        <p:nvGrpSpPr>
          <p:cNvPr id="2" name="Group 2"/>
          <p:cNvGrpSpPr/>
          <p:nvPr/>
        </p:nvGrpSpPr>
        <p:grpSpPr>
          <a:xfrm>
            <a:off x="-216240" y="5715507"/>
            <a:ext cx="2105381" cy="5170107"/>
            <a:chOff x="0" y="0"/>
            <a:chExt cx="443836" cy="1089912"/>
          </a:xfrm>
        </p:grpSpPr>
        <p:sp>
          <p:nvSpPr>
            <p:cNvPr id="3" name="Freeform 3"/>
            <p:cNvSpPr/>
            <p:nvPr/>
          </p:nvSpPr>
          <p:spPr>
            <a:xfrm>
              <a:off x="0" y="0"/>
              <a:ext cx="443836" cy="1089912"/>
            </a:xfrm>
            <a:custGeom>
              <a:avLst/>
              <a:gdLst/>
              <a:ahLst/>
              <a:cxnLst/>
              <a:rect l="l" t="t" r="r" b="b"/>
              <a:pathLst>
                <a:path w="443836" h="1089912">
                  <a:moveTo>
                    <a:pt x="0" y="0"/>
                  </a:moveTo>
                  <a:lnTo>
                    <a:pt x="443836" y="0"/>
                  </a:lnTo>
                  <a:lnTo>
                    <a:pt x="443836" y="1089912"/>
                  </a:lnTo>
                  <a:lnTo>
                    <a:pt x="0" y="1089912"/>
                  </a:lnTo>
                  <a:close/>
                </a:path>
              </a:pathLst>
            </a:custGeom>
            <a:blipFill>
              <a:blip r:embed="rId2"/>
              <a:stretch>
                <a:fillRect l="-42198" r="-42198"/>
              </a:stretch>
            </a:blipFill>
          </p:spPr>
          <p:txBody>
            <a:bodyPr/>
            <a:lstStyle/>
            <a:p>
              <a:endParaRPr lang="nl-NL"/>
            </a:p>
          </p:txBody>
        </p:sp>
      </p:grpSp>
      <p:grpSp>
        <p:nvGrpSpPr>
          <p:cNvPr id="4" name="Group 4"/>
          <p:cNvGrpSpPr/>
          <p:nvPr/>
        </p:nvGrpSpPr>
        <p:grpSpPr>
          <a:xfrm>
            <a:off x="2122688" y="5715508"/>
            <a:ext cx="2280400" cy="2585054"/>
            <a:chOff x="0" y="0"/>
            <a:chExt cx="480732" cy="544956"/>
          </a:xfrm>
        </p:grpSpPr>
        <p:sp>
          <p:nvSpPr>
            <p:cNvPr id="5" name="Freeform 5"/>
            <p:cNvSpPr/>
            <p:nvPr/>
          </p:nvSpPr>
          <p:spPr>
            <a:xfrm>
              <a:off x="0" y="0"/>
              <a:ext cx="480732" cy="544956"/>
            </a:xfrm>
            <a:custGeom>
              <a:avLst/>
              <a:gdLst/>
              <a:ahLst/>
              <a:cxnLst/>
              <a:rect l="l" t="t" r="r" b="b"/>
              <a:pathLst>
                <a:path w="480732" h="544956">
                  <a:moveTo>
                    <a:pt x="0" y="0"/>
                  </a:moveTo>
                  <a:lnTo>
                    <a:pt x="480732" y="0"/>
                  </a:lnTo>
                  <a:lnTo>
                    <a:pt x="480732" y="544956"/>
                  </a:lnTo>
                  <a:lnTo>
                    <a:pt x="0" y="544956"/>
                  </a:lnTo>
                  <a:close/>
                </a:path>
              </a:pathLst>
            </a:custGeom>
            <a:blipFill>
              <a:blip r:embed="rId3"/>
              <a:stretch>
                <a:fillRect l="-34942" r="-34942"/>
              </a:stretch>
            </a:blipFill>
          </p:spPr>
          <p:txBody>
            <a:bodyPr/>
            <a:lstStyle/>
            <a:p>
              <a:endParaRPr lang="nl-NL"/>
            </a:p>
          </p:txBody>
        </p:sp>
      </p:grpSp>
      <p:grpSp>
        <p:nvGrpSpPr>
          <p:cNvPr id="6" name="Group 6"/>
          <p:cNvGrpSpPr/>
          <p:nvPr/>
        </p:nvGrpSpPr>
        <p:grpSpPr>
          <a:xfrm>
            <a:off x="4698621" y="2988603"/>
            <a:ext cx="2105381" cy="2357399"/>
            <a:chOff x="0" y="0"/>
            <a:chExt cx="443836" cy="496964"/>
          </a:xfrm>
        </p:grpSpPr>
        <p:sp>
          <p:nvSpPr>
            <p:cNvPr id="7" name="Freeform 7"/>
            <p:cNvSpPr/>
            <p:nvPr/>
          </p:nvSpPr>
          <p:spPr>
            <a:xfrm>
              <a:off x="0" y="0"/>
              <a:ext cx="443836" cy="496964"/>
            </a:xfrm>
            <a:custGeom>
              <a:avLst/>
              <a:gdLst/>
              <a:ahLst/>
              <a:cxnLst/>
              <a:rect l="l" t="t" r="r" b="b"/>
              <a:pathLst>
                <a:path w="443836" h="496964">
                  <a:moveTo>
                    <a:pt x="0" y="0"/>
                  </a:moveTo>
                  <a:lnTo>
                    <a:pt x="443836" y="0"/>
                  </a:lnTo>
                  <a:lnTo>
                    <a:pt x="443836" y="496964"/>
                  </a:lnTo>
                  <a:lnTo>
                    <a:pt x="0" y="496964"/>
                  </a:lnTo>
                  <a:close/>
                </a:path>
              </a:pathLst>
            </a:custGeom>
            <a:blipFill>
              <a:blip r:embed="rId4"/>
              <a:stretch>
                <a:fillRect t="-16921" b="-16921"/>
              </a:stretch>
            </a:blipFill>
          </p:spPr>
          <p:txBody>
            <a:bodyPr/>
            <a:lstStyle/>
            <a:p>
              <a:endParaRPr lang="nl-NL"/>
            </a:p>
          </p:txBody>
        </p:sp>
      </p:grpSp>
      <p:sp>
        <p:nvSpPr>
          <p:cNvPr id="8" name="TextBox 8"/>
          <p:cNvSpPr txBox="1"/>
          <p:nvPr/>
        </p:nvSpPr>
        <p:spPr>
          <a:xfrm>
            <a:off x="756000" y="1067439"/>
            <a:ext cx="6048000" cy="1236877"/>
          </a:xfrm>
          <a:prstGeom prst="rect">
            <a:avLst/>
          </a:prstGeom>
        </p:spPr>
        <p:txBody>
          <a:bodyPr lIns="0" tIns="0" rIns="0" bIns="0" rtlCol="0" anchor="t">
            <a:spAutoFit/>
          </a:bodyPr>
          <a:lstStyle/>
          <a:p>
            <a:pPr algn="ctr">
              <a:lnSpc>
                <a:spcPts val="11913"/>
              </a:lnSpc>
            </a:pPr>
            <a:r>
              <a:rPr lang="en-US" sz="3600" b="1" spc="-127" dirty="0">
                <a:solidFill>
                  <a:srgbClr val="000000"/>
                </a:solidFill>
                <a:latin typeface="The Seasons Bold"/>
                <a:ea typeface="The Seasons Bold"/>
                <a:cs typeface="The Seasons Bold"/>
                <a:sym typeface="The Seasons Bold"/>
              </a:rPr>
              <a:t>[</a:t>
            </a:r>
            <a:r>
              <a:rPr lang="en-US" sz="3600" b="1" spc="-127" dirty="0" err="1">
                <a:solidFill>
                  <a:srgbClr val="000000"/>
                </a:solidFill>
                <a:latin typeface="The Seasons Bold"/>
                <a:ea typeface="The Seasons Bold"/>
                <a:cs typeface="The Seasons Bold"/>
                <a:sym typeface="The Seasons Bold"/>
              </a:rPr>
              <a:t>Vul</a:t>
            </a:r>
            <a:r>
              <a:rPr lang="en-US" sz="3600" b="1" spc="-127" dirty="0">
                <a:solidFill>
                  <a:srgbClr val="000000"/>
                </a:solidFill>
                <a:latin typeface="The Seasons Bold"/>
                <a:ea typeface="The Seasons Bold"/>
                <a:cs typeface="The Seasons Bold"/>
                <a:sym typeface="The Seasons Bold"/>
              </a:rPr>
              <a:t> </a:t>
            </a:r>
            <a:r>
              <a:rPr lang="en-US" sz="3600" b="1" spc="-127" dirty="0" err="1">
                <a:solidFill>
                  <a:srgbClr val="000000"/>
                </a:solidFill>
                <a:latin typeface="The Seasons Bold"/>
                <a:ea typeface="The Seasons Bold"/>
                <a:cs typeface="The Seasons Bold"/>
                <a:sym typeface="The Seasons Bold"/>
              </a:rPr>
              <a:t>hier</a:t>
            </a:r>
            <a:r>
              <a:rPr lang="en-US" sz="3600" b="1" spc="-127" dirty="0">
                <a:solidFill>
                  <a:srgbClr val="000000"/>
                </a:solidFill>
                <a:latin typeface="The Seasons Bold"/>
                <a:ea typeface="The Seasons Bold"/>
                <a:cs typeface="The Seasons Bold"/>
                <a:sym typeface="The Seasons Bold"/>
              </a:rPr>
              <a:t> </a:t>
            </a:r>
            <a:r>
              <a:rPr lang="en-US" sz="3600" b="1" spc="-127" dirty="0" err="1">
                <a:solidFill>
                  <a:srgbClr val="000000"/>
                </a:solidFill>
                <a:latin typeface="The Seasons Bold"/>
                <a:ea typeface="The Seasons Bold"/>
                <a:cs typeface="The Seasons Bold"/>
                <a:sym typeface="The Seasons Bold"/>
              </a:rPr>
              <a:t>titel</a:t>
            </a:r>
            <a:r>
              <a:rPr lang="en-US" sz="3600" b="1" spc="-127" dirty="0">
                <a:solidFill>
                  <a:srgbClr val="000000"/>
                </a:solidFill>
                <a:latin typeface="The Seasons Bold"/>
                <a:ea typeface="The Seasons Bold"/>
                <a:cs typeface="The Seasons Bold"/>
                <a:sym typeface="The Seasons Bold"/>
              </a:rPr>
              <a:t> vd </a:t>
            </a:r>
            <a:r>
              <a:rPr lang="en-US" sz="3600" b="1" spc="-127" dirty="0" err="1">
                <a:solidFill>
                  <a:srgbClr val="000000"/>
                </a:solidFill>
                <a:latin typeface="The Seasons Bold"/>
                <a:ea typeface="The Seasons Bold"/>
                <a:cs typeface="The Seasons Bold"/>
                <a:sym typeface="The Seasons Bold"/>
              </a:rPr>
              <a:t>Nieuwsbron</a:t>
            </a:r>
            <a:r>
              <a:rPr lang="en-US" sz="3600" b="1" spc="-127" dirty="0">
                <a:solidFill>
                  <a:srgbClr val="000000"/>
                </a:solidFill>
                <a:latin typeface="The Seasons Bold"/>
                <a:ea typeface="The Seasons Bold"/>
                <a:cs typeface="The Seasons Bold"/>
                <a:sym typeface="The Seasons Bold"/>
              </a:rPr>
              <a:t> in]</a:t>
            </a:r>
          </a:p>
        </p:txBody>
      </p:sp>
      <p:sp>
        <p:nvSpPr>
          <p:cNvPr id="9" name="AutoShape 9"/>
          <p:cNvSpPr/>
          <p:nvPr/>
        </p:nvSpPr>
        <p:spPr>
          <a:xfrm>
            <a:off x="-216240" y="2707007"/>
            <a:ext cx="7020240" cy="0"/>
          </a:xfrm>
          <a:prstGeom prst="line">
            <a:avLst/>
          </a:prstGeom>
          <a:ln w="47625" cap="flat">
            <a:solidFill>
              <a:srgbClr val="000000"/>
            </a:solidFill>
            <a:prstDash val="solid"/>
            <a:headEnd type="none" w="sm" len="sm"/>
            <a:tailEnd type="none" w="sm" len="sm"/>
          </a:ln>
        </p:spPr>
        <p:txBody>
          <a:bodyPr/>
          <a:lstStyle/>
          <a:p>
            <a:endParaRPr lang="nl-NL"/>
          </a:p>
        </p:txBody>
      </p:sp>
      <p:sp>
        <p:nvSpPr>
          <p:cNvPr id="10" name="AutoShape 10"/>
          <p:cNvSpPr/>
          <p:nvPr/>
        </p:nvSpPr>
        <p:spPr>
          <a:xfrm>
            <a:off x="-216240" y="5520245"/>
            <a:ext cx="7020240" cy="0"/>
          </a:xfrm>
          <a:prstGeom prst="line">
            <a:avLst/>
          </a:prstGeom>
          <a:ln w="47625" cap="flat">
            <a:solidFill>
              <a:srgbClr val="000000"/>
            </a:solidFill>
            <a:prstDash val="solid"/>
            <a:headEnd type="none" w="sm" len="sm"/>
            <a:tailEnd type="none" w="sm" len="sm"/>
          </a:ln>
        </p:spPr>
        <p:txBody>
          <a:bodyPr/>
          <a:lstStyle/>
          <a:p>
            <a:endParaRPr lang="nl-NL"/>
          </a:p>
        </p:txBody>
      </p:sp>
      <p:sp>
        <p:nvSpPr>
          <p:cNvPr id="11" name="AutoShape 11"/>
          <p:cNvSpPr/>
          <p:nvPr/>
        </p:nvSpPr>
        <p:spPr>
          <a:xfrm>
            <a:off x="-216240" y="1232712"/>
            <a:ext cx="7020240" cy="0"/>
          </a:xfrm>
          <a:prstGeom prst="line">
            <a:avLst/>
          </a:prstGeom>
          <a:ln w="47625" cap="flat">
            <a:solidFill>
              <a:srgbClr val="000000"/>
            </a:solidFill>
            <a:prstDash val="solid"/>
            <a:headEnd type="none" w="sm" len="sm"/>
            <a:tailEnd type="none" w="sm" len="sm"/>
          </a:ln>
        </p:spPr>
        <p:txBody>
          <a:bodyPr/>
          <a:lstStyle/>
          <a:p>
            <a:endParaRPr lang="nl-NL"/>
          </a:p>
        </p:txBody>
      </p:sp>
      <p:grpSp>
        <p:nvGrpSpPr>
          <p:cNvPr id="12" name="Group 12"/>
          <p:cNvGrpSpPr/>
          <p:nvPr/>
        </p:nvGrpSpPr>
        <p:grpSpPr>
          <a:xfrm>
            <a:off x="755141" y="3360078"/>
            <a:ext cx="3647948" cy="1964907"/>
            <a:chOff x="0" y="0"/>
            <a:chExt cx="1307342" cy="704178"/>
          </a:xfrm>
        </p:grpSpPr>
        <p:sp>
          <p:nvSpPr>
            <p:cNvPr id="13" name="Freeform 13"/>
            <p:cNvSpPr/>
            <p:nvPr/>
          </p:nvSpPr>
          <p:spPr>
            <a:xfrm>
              <a:off x="0" y="0"/>
              <a:ext cx="1307342" cy="704178"/>
            </a:xfrm>
            <a:custGeom>
              <a:avLst/>
              <a:gdLst/>
              <a:ahLst/>
              <a:cxnLst/>
              <a:rect l="l" t="t" r="r" b="b"/>
              <a:pathLst>
                <a:path w="1307342" h="704178">
                  <a:moveTo>
                    <a:pt x="0" y="0"/>
                  </a:moveTo>
                  <a:lnTo>
                    <a:pt x="1307342" y="0"/>
                  </a:lnTo>
                  <a:lnTo>
                    <a:pt x="1307342" y="704178"/>
                  </a:lnTo>
                  <a:lnTo>
                    <a:pt x="0" y="704178"/>
                  </a:lnTo>
                  <a:close/>
                </a:path>
              </a:pathLst>
            </a:custGeom>
            <a:solidFill>
              <a:srgbClr val="000000"/>
            </a:solidFill>
          </p:spPr>
          <p:txBody>
            <a:bodyPr/>
            <a:lstStyle/>
            <a:p>
              <a:endParaRPr lang="nl-NL"/>
            </a:p>
          </p:txBody>
        </p:sp>
        <p:sp>
          <p:nvSpPr>
            <p:cNvPr id="14" name="TextBox 14"/>
            <p:cNvSpPr txBox="1"/>
            <p:nvPr/>
          </p:nvSpPr>
          <p:spPr>
            <a:xfrm>
              <a:off x="0" y="-57150"/>
              <a:ext cx="1307342" cy="761328"/>
            </a:xfrm>
            <a:prstGeom prst="rect">
              <a:avLst/>
            </a:prstGeom>
          </p:spPr>
          <p:txBody>
            <a:bodyPr lIns="50800" tIns="50800" rIns="50800" bIns="50800" rtlCol="0" anchor="ctr"/>
            <a:lstStyle/>
            <a:p>
              <a:pPr algn="ctr">
                <a:lnSpc>
                  <a:spcPts val="1539"/>
                </a:lnSpc>
              </a:pPr>
              <a:endParaRPr/>
            </a:p>
          </p:txBody>
        </p:sp>
      </p:grpSp>
      <p:sp>
        <p:nvSpPr>
          <p:cNvPr id="17" name="TextBox 17"/>
          <p:cNvSpPr txBox="1"/>
          <p:nvPr/>
        </p:nvSpPr>
        <p:spPr>
          <a:xfrm>
            <a:off x="756002" y="2931452"/>
            <a:ext cx="3647089" cy="240450"/>
          </a:xfrm>
          <a:prstGeom prst="rect">
            <a:avLst/>
          </a:prstGeom>
        </p:spPr>
        <p:txBody>
          <a:bodyPr lIns="0" tIns="0" rIns="0" bIns="0" rtlCol="0" anchor="t">
            <a:spAutoFit/>
          </a:bodyPr>
          <a:lstStyle/>
          <a:p>
            <a:pPr>
              <a:lnSpc>
                <a:spcPts val="2100"/>
              </a:lnSpc>
            </a:pPr>
            <a:r>
              <a:rPr lang="en-US" sz="1500" b="1" spc="-75" dirty="0">
                <a:solidFill>
                  <a:srgbClr val="000000"/>
                </a:solidFill>
                <a:latin typeface="The Seasons Bold"/>
                <a:ea typeface="The Seasons Bold"/>
                <a:cs typeface="The Seasons Bold"/>
                <a:sym typeface="The Seasons Bold"/>
              </a:rPr>
              <a:t>[</a:t>
            </a:r>
            <a:r>
              <a:rPr lang="en-US" sz="1500" b="1" spc="-75" dirty="0" err="1">
                <a:solidFill>
                  <a:srgbClr val="000000"/>
                </a:solidFill>
                <a:latin typeface="The Seasons Bold"/>
                <a:ea typeface="The Seasons Bold"/>
                <a:cs typeface="The Seasons Bold"/>
                <a:sym typeface="The Seasons Bold"/>
              </a:rPr>
              <a:t>Vul</a:t>
            </a:r>
            <a:r>
              <a:rPr lang="en-US" sz="1500" b="1" spc="-75" dirty="0">
                <a:solidFill>
                  <a:srgbClr val="000000"/>
                </a:solidFill>
                <a:latin typeface="The Seasons Bold"/>
                <a:ea typeface="The Seasons Bold"/>
                <a:cs typeface="The Seasons Bold"/>
                <a:sym typeface="The Seasons Bold"/>
              </a:rPr>
              <a:t> </a:t>
            </a:r>
            <a:r>
              <a:rPr lang="en-US" sz="1500" b="1" spc="-75" dirty="0" err="1">
                <a:solidFill>
                  <a:srgbClr val="000000"/>
                </a:solidFill>
                <a:latin typeface="The Seasons Bold"/>
                <a:ea typeface="The Seasons Bold"/>
                <a:cs typeface="The Seasons Bold"/>
                <a:sym typeface="The Seasons Bold"/>
              </a:rPr>
              <a:t>hier</a:t>
            </a:r>
            <a:r>
              <a:rPr lang="en-US" sz="1500" b="1" spc="-75" dirty="0">
                <a:solidFill>
                  <a:srgbClr val="000000"/>
                </a:solidFill>
                <a:latin typeface="The Seasons Bold"/>
                <a:ea typeface="The Seasons Bold"/>
                <a:cs typeface="The Seasons Bold"/>
                <a:sym typeface="The Seasons Bold"/>
              </a:rPr>
              <a:t> </a:t>
            </a:r>
            <a:r>
              <a:rPr lang="en-US" sz="1500" b="1" spc="-75" dirty="0" err="1">
                <a:solidFill>
                  <a:srgbClr val="000000"/>
                </a:solidFill>
                <a:latin typeface="The Seasons Bold"/>
                <a:ea typeface="The Seasons Bold"/>
                <a:cs typeface="The Seasons Bold"/>
                <a:sym typeface="The Seasons Bold"/>
              </a:rPr>
              <a:t>een</a:t>
            </a:r>
            <a:r>
              <a:rPr lang="en-US" sz="1500" b="1" spc="-75" dirty="0">
                <a:solidFill>
                  <a:srgbClr val="000000"/>
                </a:solidFill>
                <a:latin typeface="The Seasons Bold"/>
                <a:ea typeface="The Seasons Bold"/>
                <a:cs typeface="The Seasons Bold"/>
                <a:sym typeface="The Seasons Bold"/>
              </a:rPr>
              <a:t> kop in]</a:t>
            </a:r>
          </a:p>
        </p:txBody>
      </p:sp>
      <p:sp>
        <p:nvSpPr>
          <p:cNvPr id="18" name="TextBox 18"/>
          <p:cNvSpPr txBox="1"/>
          <p:nvPr/>
        </p:nvSpPr>
        <p:spPr>
          <a:xfrm>
            <a:off x="4698621" y="5715507"/>
            <a:ext cx="2105381" cy="2534155"/>
          </a:xfrm>
          <a:prstGeom prst="rect">
            <a:avLst/>
          </a:prstGeom>
        </p:spPr>
        <p:txBody>
          <a:bodyPr lIns="0" tIns="0" rIns="0" bIns="0" rtlCol="0" anchor="t">
            <a:spAutoFit/>
          </a:bodyPr>
          <a:lstStyle/>
          <a:p>
            <a:pPr algn="just">
              <a:lnSpc>
                <a:spcPts val="1080"/>
              </a:lnSpc>
            </a:pPr>
            <a:r>
              <a:rPr lang="en-US" sz="900" dirty="0">
                <a:solidFill>
                  <a:srgbClr val="000000"/>
                </a:solidFill>
                <a:latin typeface="Darker Grotesque"/>
                <a:ea typeface="Darker Grotesque"/>
                <a:cs typeface="Darker Grotesque"/>
                <a:sym typeface="Darker Grotesque"/>
              </a:rPr>
              <a:t>Lorem ipsum dolor sit </a:t>
            </a:r>
            <a:r>
              <a:rPr lang="en-US" sz="900" dirty="0" err="1">
                <a:solidFill>
                  <a:srgbClr val="000000"/>
                </a:solidFill>
                <a:latin typeface="Darker Grotesque"/>
                <a:ea typeface="Darker Grotesque"/>
                <a:cs typeface="Darker Grotesque"/>
                <a:sym typeface="Darker Grotesque"/>
              </a:rPr>
              <a:t>amet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consectetur</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adipiscing</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elit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Quisque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urna</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lacus</a:t>
            </a:r>
            <a:r>
              <a:rPr lang="en-US" sz="900" dirty="0">
                <a:solidFill>
                  <a:srgbClr val="000000"/>
                </a:solidFill>
                <a:latin typeface="Darker Grotesque"/>
                <a:ea typeface="Darker Grotesque"/>
                <a:cs typeface="Darker Grotesque"/>
                <a:sym typeface="Darker Grotesque"/>
              </a:rPr>
              <a:t>, pulvinar at nisi et, </a:t>
            </a:r>
            <a:r>
              <a:rPr lang="en-US" sz="900" dirty="0" err="1">
                <a:solidFill>
                  <a:srgbClr val="000000"/>
                </a:solidFill>
                <a:latin typeface="Darker Grotesque"/>
                <a:ea typeface="Darker Grotesque"/>
                <a:cs typeface="Darker Grotesque"/>
                <a:sym typeface="Darker Grotesque"/>
              </a:rPr>
              <a:t>vulputate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facilisis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enim</a:t>
            </a:r>
            <a:r>
              <a:rPr lang="en-US" sz="900" dirty="0">
                <a:solidFill>
                  <a:srgbClr val="000000"/>
                </a:solidFill>
                <a:latin typeface="Darker Grotesque"/>
                <a:ea typeface="Darker Grotesque"/>
                <a:cs typeface="Darker Grotesque"/>
                <a:sym typeface="Darker Grotesque"/>
              </a:rPr>
              <a:t>. Vestibulum </a:t>
            </a:r>
            <a:r>
              <a:rPr lang="en-US" sz="900" dirty="0" err="1">
                <a:solidFill>
                  <a:srgbClr val="000000"/>
                </a:solidFill>
                <a:latin typeface="Darker Grotesque"/>
                <a:ea typeface="Darker Grotesque"/>
                <a:cs typeface="Darker Grotesque"/>
                <a:sym typeface="Darker Grotesque"/>
              </a:rPr>
              <a:t>tempor</a:t>
            </a:r>
            <a:r>
              <a:rPr lang="en-US" sz="900" dirty="0">
                <a:solidFill>
                  <a:srgbClr val="000000"/>
                </a:solidFill>
                <a:latin typeface="Darker Grotesque"/>
                <a:ea typeface="Darker Grotesque"/>
                <a:cs typeface="Darker Grotesque"/>
                <a:sym typeface="Darker Grotesque"/>
              </a:rPr>
              <a:t> ante non </a:t>
            </a:r>
            <a:r>
              <a:rPr lang="en-US" sz="900" dirty="0" err="1">
                <a:solidFill>
                  <a:srgbClr val="000000"/>
                </a:solidFill>
                <a:latin typeface="Darker Grotesque"/>
                <a:ea typeface="Darker Grotesque"/>
                <a:cs typeface="Darker Grotesque"/>
                <a:sym typeface="Darker Grotesque"/>
              </a:rPr>
              <a:t>posuere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mollis</a:t>
            </a:r>
            <a:r>
              <a:rPr lang="en-US" sz="900" dirty="0">
                <a:solidFill>
                  <a:srgbClr val="000000"/>
                </a:solidFill>
                <a:latin typeface="Darker Grotesque"/>
                <a:ea typeface="Darker Grotesque"/>
                <a:cs typeface="Darker Grotesque"/>
                <a:sym typeface="Darker Grotesque"/>
              </a:rPr>
              <a:t>. Ut </a:t>
            </a:r>
            <a:r>
              <a:rPr lang="en-US" sz="900" dirty="0" err="1">
                <a:solidFill>
                  <a:srgbClr val="000000"/>
                </a:solidFill>
                <a:latin typeface="Darker Grotesque"/>
                <a:ea typeface="Darker Grotesque"/>
                <a:cs typeface="Darker Grotesque"/>
                <a:sym typeface="Darker Grotesque"/>
              </a:rPr>
              <a:t>euismod</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metus</a:t>
            </a:r>
            <a:r>
              <a:rPr lang="en-US" sz="900" dirty="0">
                <a:solidFill>
                  <a:srgbClr val="000000"/>
                </a:solidFill>
                <a:latin typeface="Darker Grotesque"/>
                <a:ea typeface="Darker Grotesque"/>
                <a:cs typeface="Darker Grotesque"/>
                <a:sym typeface="Darker Grotesque"/>
              </a:rPr>
              <a:t> et </a:t>
            </a:r>
            <a:r>
              <a:rPr lang="en-US" sz="900" dirty="0" err="1">
                <a:solidFill>
                  <a:srgbClr val="000000"/>
                </a:solidFill>
                <a:latin typeface="Darker Grotesque"/>
                <a:ea typeface="Darker Grotesque"/>
                <a:cs typeface="Darker Grotesque"/>
                <a:sym typeface="Darker Grotesque"/>
              </a:rPr>
              <a:t>iaculis</a:t>
            </a:r>
            <a:r>
              <a:rPr lang="en-US" sz="900" dirty="0">
                <a:solidFill>
                  <a:srgbClr val="000000"/>
                </a:solidFill>
                <a:latin typeface="Darker Grotesque"/>
                <a:ea typeface="Darker Grotesque"/>
                <a:cs typeface="Darker Grotesque"/>
                <a:sym typeface="Darker Grotesque"/>
              </a:rPr>
              <a:t> fermentum, </a:t>
            </a:r>
            <a:r>
              <a:rPr lang="en-US" sz="900" dirty="0" err="1">
                <a:solidFill>
                  <a:srgbClr val="000000"/>
                </a:solidFill>
                <a:latin typeface="Darker Grotesque"/>
                <a:ea typeface="Darker Grotesque"/>
                <a:cs typeface="Darker Grotesque"/>
                <a:sym typeface="Darker Grotesque"/>
              </a:rPr>
              <a:t>elit</a:t>
            </a:r>
            <a:r>
              <a:rPr lang="en-US" sz="900" dirty="0">
                <a:solidFill>
                  <a:srgbClr val="000000"/>
                </a:solidFill>
                <a:latin typeface="Darker Grotesque"/>
                <a:ea typeface="Darker Grotesque"/>
                <a:cs typeface="Darker Grotesque"/>
                <a:sym typeface="Darker Grotesque"/>
              </a:rPr>
              <a:t> mi </a:t>
            </a:r>
            <a:r>
              <a:rPr lang="en-US" sz="900" dirty="0" err="1">
                <a:solidFill>
                  <a:srgbClr val="000000"/>
                </a:solidFill>
                <a:latin typeface="Darker Grotesque"/>
                <a:ea typeface="Darker Grotesque"/>
                <a:cs typeface="Darker Grotesque"/>
                <a:sym typeface="Darker Grotesque"/>
              </a:rPr>
              <a:t>placerat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quam</a:t>
            </a:r>
            <a:r>
              <a:rPr lang="en-US" sz="900" dirty="0">
                <a:solidFill>
                  <a:srgbClr val="000000"/>
                </a:solidFill>
                <a:latin typeface="Darker Grotesque"/>
                <a:ea typeface="Darker Grotesque"/>
                <a:cs typeface="Darker Grotesque"/>
                <a:sym typeface="Darker Grotesque"/>
              </a:rPr>
              <a:t>, a </a:t>
            </a:r>
            <a:r>
              <a:rPr lang="en-US" sz="900" dirty="0" err="1">
                <a:solidFill>
                  <a:srgbClr val="000000"/>
                </a:solidFill>
                <a:latin typeface="Darker Grotesque"/>
                <a:ea typeface="Darker Grotesque"/>
                <a:cs typeface="Darker Grotesque"/>
                <a:sym typeface="Darker Grotesque"/>
              </a:rPr>
              <a:t>scelerisque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metus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velit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eget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urna</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Nullam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condimentum</a:t>
            </a:r>
            <a:r>
              <a:rPr lang="en-US" sz="900" dirty="0">
                <a:solidFill>
                  <a:srgbClr val="000000"/>
                </a:solidFill>
                <a:latin typeface="Darker Grotesque"/>
                <a:ea typeface="Darker Grotesque"/>
                <a:cs typeface="Darker Grotesque"/>
                <a:sym typeface="Darker Grotesque"/>
              </a:rPr>
              <a:t> auctor </a:t>
            </a:r>
            <a:r>
              <a:rPr lang="en-US" sz="900" dirty="0" err="1">
                <a:solidFill>
                  <a:srgbClr val="000000"/>
                </a:solidFill>
                <a:latin typeface="Darker Grotesque"/>
                <a:ea typeface="Darker Grotesque"/>
                <a:cs typeface="Darker Grotesque"/>
                <a:sym typeface="Darker Grotesque"/>
              </a:rPr>
              <a:t>sapien</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ut</a:t>
            </a:r>
            <a:r>
              <a:rPr lang="en-US" sz="900" dirty="0">
                <a:solidFill>
                  <a:srgbClr val="000000"/>
                </a:solidFill>
                <a:latin typeface="Darker Grotesque"/>
                <a:ea typeface="Darker Grotesque"/>
                <a:cs typeface="Darker Grotesque"/>
                <a:sym typeface="Darker Grotesque"/>
              </a:rPr>
              <a:t> cursus. Vestibulum </a:t>
            </a:r>
            <a:r>
              <a:rPr lang="en-US" sz="900" dirty="0" err="1">
                <a:solidFill>
                  <a:srgbClr val="000000"/>
                </a:solidFill>
                <a:latin typeface="Darker Grotesque"/>
                <a:ea typeface="Darker Grotesque"/>
                <a:cs typeface="Darker Grotesque"/>
                <a:sym typeface="Darker Grotesque"/>
              </a:rPr>
              <a:t>eget</a:t>
            </a:r>
            <a:r>
              <a:rPr lang="en-US" sz="900" dirty="0">
                <a:solidFill>
                  <a:srgbClr val="000000"/>
                </a:solidFill>
                <a:latin typeface="Darker Grotesque"/>
                <a:ea typeface="Darker Grotesque"/>
                <a:cs typeface="Darker Grotesque"/>
                <a:sym typeface="Darker Grotesque"/>
              </a:rPr>
              <a:t> ex sit </a:t>
            </a:r>
            <a:r>
              <a:rPr lang="en-US" sz="900" dirty="0" err="1">
                <a:solidFill>
                  <a:srgbClr val="000000"/>
                </a:solidFill>
                <a:latin typeface="Darker Grotesque"/>
                <a:ea typeface="Darker Grotesque"/>
                <a:cs typeface="Darker Grotesque"/>
                <a:sym typeface="Darker Grotesque"/>
              </a:rPr>
              <a:t>amet</a:t>
            </a:r>
            <a:r>
              <a:rPr lang="en-US" sz="900" dirty="0">
                <a:solidFill>
                  <a:srgbClr val="000000"/>
                </a:solidFill>
                <a:latin typeface="Darker Grotesque"/>
                <a:ea typeface="Darker Grotesque"/>
                <a:cs typeface="Darker Grotesque"/>
                <a:sym typeface="Darker Grotesque"/>
              </a:rPr>
              <a:t> dui </a:t>
            </a:r>
            <a:r>
              <a:rPr lang="en-US" sz="900" dirty="0" err="1">
                <a:solidFill>
                  <a:srgbClr val="000000"/>
                </a:solidFill>
                <a:latin typeface="Darker Grotesque"/>
                <a:ea typeface="Darker Grotesque"/>
                <a:cs typeface="Darker Grotesque"/>
                <a:sym typeface="Darker Grotesque"/>
              </a:rPr>
              <a:t>venenatis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rutrum</a:t>
            </a:r>
            <a:r>
              <a:rPr lang="en-US" sz="900" dirty="0">
                <a:solidFill>
                  <a:srgbClr val="000000"/>
                </a:solidFill>
                <a:latin typeface="Darker Grotesque"/>
                <a:ea typeface="Darker Grotesque"/>
                <a:cs typeface="Darker Grotesque"/>
                <a:sym typeface="Darker Grotesque"/>
              </a:rPr>
              <a:t>. Donec </a:t>
            </a:r>
            <a:r>
              <a:rPr lang="en-US" sz="900" dirty="0" err="1">
                <a:solidFill>
                  <a:srgbClr val="000000"/>
                </a:solidFill>
                <a:latin typeface="Darker Grotesque"/>
                <a:ea typeface="Darker Grotesque"/>
                <a:cs typeface="Darker Grotesque"/>
                <a:sym typeface="Darker Grotesque"/>
              </a:rPr>
              <a:t>metus</a:t>
            </a:r>
            <a:r>
              <a:rPr lang="en-US" sz="900" dirty="0">
                <a:solidFill>
                  <a:srgbClr val="000000"/>
                </a:solidFill>
                <a:latin typeface="Darker Grotesque"/>
                <a:ea typeface="Darker Grotesque"/>
                <a:cs typeface="Darker Grotesque"/>
                <a:sym typeface="Darker Grotesque"/>
              </a:rPr>
              <a:t> libero, </a:t>
            </a:r>
            <a:r>
              <a:rPr lang="en-US" sz="900" dirty="0" err="1">
                <a:solidFill>
                  <a:srgbClr val="000000"/>
                </a:solidFill>
                <a:latin typeface="Darker Grotesque"/>
                <a:ea typeface="Darker Grotesque"/>
                <a:cs typeface="Darker Grotesque"/>
                <a:sym typeface="Darker Grotesque"/>
              </a:rPr>
              <a:t>dignissim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eget</a:t>
            </a:r>
            <a:r>
              <a:rPr lang="en-US" sz="900" dirty="0">
                <a:solidFill>
                  <a:srgbClr val="000000"/>
                </a:solidFill>
                <a:latin typeface="Darker Grotesque"/>
                <a:ea typeface="Darker Grotesque"/>
                <a:cs typeface="Darker Grotesque"/>
                <a:sym typeface="Darker Grotesque"/>
              </a:rPr>
              <a:t> ante auctor, </a:t>
            </a:r>
            <a:r>
              <a:rPr lang="en-US" sz="900" dirty="0" err="1">
                <a:solidFill>
                  <a:srgbClr val="000000"/>
                </a:solidFill>
                <a:latin typeface="Darker Grotesque"/>
                <a:ea typeface="Darker Grotesque"/>
                <a:cs typeface="Darker Grotesque"/>
                <a:sym typeface="Darker Grotesque"/>
              </a:rPr>
              <a:t>condimentum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volutpat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nisl</a:t>
            </a:r>
            <a:r>
              <a:rPr lang="en-US" sz="900" dirty="0">
                <a:solidFill>
                  <a:srgbClr val="000000"/>
                </a:solidFill>
                <a:latin typeface="Darker Grotesque"/>
                <a:ea typeface="Darker Grotesque"/>
                <a:cs typeface="Darker Grotesque"/>
                <a:sym typeface="Darker Grotesque"/>
              </a:rPr>
              <a:t>. Donec </a:t>
            </a:r>
            <a:r>
              <a:rPr lang="en-US" sz="900" dirty="0" err="1">
                <a:solidFill>
                  <a:srgbClr val="000000"/>
                </a:solidFill>
                <a:latin typeface="Darker Grotesque"/>
                <a:ea typeface="Darker Grotesque"/>
                <a:cs typeface="Darker Grotesque"/>
                <a:sym typeface="Darker Grotesque"/>
              </a:rPr>
              <a:t>faucibus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rutrum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justo</a:t>
            </a:r>
            <a:r>
              <a:rPr lang="en-US" sz="900" dirty="0">
                <a:solidFill>
                  <a:srgbClr val="000000"/>
                </a:solidFill>
                <a:latin typeface="Darker Grotesque"/>
                <a:ea typeface="Darker Grotesque"/>
                <a:cs typeface="Darker Grotesque"/>
                <a:sym typeface="Darker Grotesque"/>
              </a:rPr>
              <a:t>, in cursus </a:t>
            </a:r>
            <a:r>
              <a:rPr lang="en-US" sz="900" dirty="0" err="1">
                <a:solidFill>
                  <a:srgbClr val="000000"/>
                </a:solidFill>
                <a:latin typeface="Darker Grotesque"/>
                <a:ea typeface="Darker Grotesque"/>
                <a:cs typeface="Darker Grotesque"/>
                <a:sym typeface="Darker Grotesque"/>
              </a:rPr>
              <a:t>quam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laoreet</a:t>
            </a:r>
            <a:r>
              <a:rPr lang="en-US" sz="900" dirty="0">
                <a:solidFill>
                  <a:srgbClr val="000000"/>
                </a:solidFill>
                <a:latin typeface="Darker Grotesque"/>
                <a:ea typeface="Darker Grotesque"/>
                <a:cs typeface="Darker Grotesque"/>
                <a:sym typeface="Darker Grotesque"/>
              </a:rPr>
              <a:t> non. </a:t>
            </a:r>
            <a:r>
              <a:rPr lang="en-US" sz="900" dirty="0" err="1">
                <a:solidFill>
                  <a:srgbClr val="000000"/>
                </a:solidFill>
                <a:latin typeface="Darker Grotesque"/>
                <a:ea typeface="Darker Grotesque"/>
                <a:cs typeface="Darker Grotesque"/>
                <a:sym typeface="Darker Grotesque"/>
              </a:rPr>
              <a:t>Quisque</a:t>
            </a:r>
            <a:r>
              <a:rPr lang="en-US" sz="900" dirty="0">
                <a:solidFill>
                  <a:srgbClr val="000000"/>
                </a:solidFill>
                <a:latin typeface="Darker Grotesque"/>
                <a:ea typeface="Darker Grotesque"/>
                <a:cs typeface="Darker Grotesque"/>
                <a:sym typeface="Darker Grotesque"/>
              </a:rPr>
              <a:t> vel libero cursus, </a:t>
            </a:r>
            <a:r>
              <a:rPr lang="en-US" sz="900" dirty="0" err="1">
                <a:solidFill>
                  <a:srgbClr val="000000"/>
                </a:solidFill>
                <a:latin typeface="Darker Grotesque"/>
                <a:ea typeface="Darker Grotesque"/>
                <a:cs typeface="Darker Grotesque"/>
                <a:sym typeface="Darker Grotesque"/>
              </a:rPr>
              <a:t>rhoncus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enim</a:t>
            </a:r>
            <a:r>
              <a:rPr lang="en-US" sz="900" dirty="0">
                <a:solidFill>
                  <a:srgbClr val="000000"/>
                </a:solidFill>
                <a:latin typeface="Darker Grotesque"/>
                <a:ea typeface="Darker Grotesque"/>
                <a:cs typeface="Darker Grotesque"/>
                <a:sym typeface="Darker Grotesque"/>
              </a:rPr>
              <a:t> a, </a:t>
            </a:r>
            <a:r>
              <a:rPr lang="en-US" sz="900" dirty="0" err="1">
                <a:solidFill>
                  <a:srgbClr val="000000"/>
                </a:solidFill>
                <a:latin typeface="Darker Grotesque"/>
                <a:ea typeface="Darker Grotesque"/>
                <a:cs typeface="Darker Grotesque"/>
                <a:sym typeface="Darker Grotesque"/>
              </a:rPr>
              <a:t>porttitor</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nisl</a:t>
            </a:r>
            <a:r>
              <a:rPr lang="en-US" sz="900" dirty="0">
                <a:solidFill>
                  <a:srgbClr val="000000"/>
                </a:solidFill>
                <a:latin typeface="Darker Grotesque"/>
                <a:ea typeface="Darker Grotesque"/>
                <a:cs typeface="Darker Grotesque"/>
                <a:sym typeface="Darker Grotesque"/>
              </a:rPr>
              <a:t>. Proin </a:t>
            </a:r>
            <a:r>
              <a:rPr lang="en-US" sz="900" dirty="0" err="1">
                <a:solidFill>
                  <a:srgbClr val="000000"/>
                </a:solidFill>
                <a:latin typeface="Darker Grotesque"/>
                <a:ea typeface="Darker Grotesque"/>
                <a:cs typeface="Darker Grotesque"/>
                <a:sym typeface="Darker Grotesque"/>
              </a:rPr>
              <a:t>odio</a:t>
            </a:r>
            <a:r>
              <a:rPr lang="en-US" sz="900" dirty="0">
                <a:solidFill>
                  <a:srgbClr val="000000"/>
                </a:solidFill>
                <a:latin typeface="Darker Grotesque"/>
                <a:ea typeface="Darker Grotesque"/>
                <a:cs typeface="Darker Grotesque"/>
                <a:sym typeface="Darker Grotesque"/>
              </a:rPr>
              <a:t> magna, </a:t>
            </a:r>
            <a:r>
              <a:rPr lang="en-US" sz="900" dirty="0" err="1">
                <a:solidFill>
                  <a:srgbClr val="000000"/>
                </a:solidFill>
                <a:latin typeface="Darker Grotesque"/>
                <a:ea typeface="Darker Grotesque"/>
                <a:cs typeface="Darker Grotesque"/>
                <a:sym typeface="Darker Grotesque"/>
              </a:rPr>
              <a:t>ultrices</a:t>
            </a:r>
            <a:r>
              <a:rPr lang="en-US" sz="900" dirty="0">
                <a:solidFill>
                  <a:srgbClr val="000000"/>
                </a:solidFill>
                <a:latin typeface="Darker Grotesque"/>
                <a:ea typeface="Darker Grotesque"/>
                <a:cs typeface="Darker Grotesque"/>
                <a:sym typeface="Darker Grotesque"/>
              </a:rPr>
              <a:t> ac </a:t>
            </a:r>
            <a:r>
              <a:rPr lang="en-US" sz="900" dirty="0" err="1">
                <a:solidFill>
                  <a:srgbClr val="000000"/>
                </a:solidFill>
                <a:latin typeface="Darker Grotesque"/>
                <a:ea typeface="Darker Grotesque"/>
                <a:cs typeface="Darker Grotesque"/>
                <a:sym typeface="Darker Grotesque"/>
              </a:rPr>
              <a:t>rhoncus</a:t>
            </a:r>
            <a:r>
              <a:rPr lang="en-US" sz="900" dirty="0">
                <a:solidFill>
                  <a:srgbClr val="000000"/>
                </a:solidFill>
                <a:latin typeface="Darker Grotesque"/>
                <a:ea typeface="Darker Grotesque"/>
                <a:cs typeface="Darker Grotesque"/>
                <a:sym typeface="Darker Grotesque"/>
              </a:rPr>
              <a:t> a, </a:t>
            </a:r>
            <a:r>
              <a:rPr lang="en-US" sz="900" dirty="0" err="1">
                <a:solidFill>
                  <a:srgbClr val="000000"/>
                </a:solidFill>
                <a:latin typeface="Darker Grotesque"/>
                <a:ea typeface="Darker Grotesque"/>
                <a:cs typeface="Darker Grotesque"/>
                <a:sym typeface="Darker Grotesque"/>
              </a:rPr>
              <a:t>pretium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elit</a:t>
            </a:r>
            <a:r>
              <a:rPr lang="en-US" sz="900" dirty="0">
                <a:solidFill>
                  <a:srgbClr val="000000"/>
                </a:solidFill>
                <a:latin typeface="Darker Grotesque"/>
                <a:ea typeface="Darker Grotesque"/>
                <a:cs typeface="Darker Grotesque"/>
                <a:sym typeface="Darker Grotesque"/>
              </a:rPr>
              <a:t>. Vestibulum </a:t>
            </a:r>
            <a:r>
              <a:rPr lang="en-US" sz="900" dirty="0" err="1">
                <a:solidFill>
                  <a:srgbClr val="000000"/>
                </a:solidFill>
                <a:latin typeface="Darker Grotesque"/>
                <a:ea typeface="Darker Grotesque"/>
                <a:cs typeface="Darker Grotesque"/>
                <a:sym typeface="Darker Grotesque"/>
              </a:rPr>
              <a:t>imperdiet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lacus</a:t>
            </a:r>
            <a:r>
              <a:rPr lang="en-US" sz="900" dirty="0">
                <a:solidFill>
                  <a:srgbClr val="000000"/>
                </a:solidFill>
                <a:latin typeface="Darker Grotesque"/>
                <a:ea typeface="Darker Grotesque"/>
                <a:cs typeface="Darker Grotesque"/>
                <a:sym typeface="Darker Grotesque"/>
              </a:rPr>
              <a:t> a </a:t>
            </a:r>
            <a:r>
              <a:rPr lang="en-US" sz="900" dirty="0" err="1">
                <a:solidFill>
                  <a:srgbClr val="000000"/>
                </a:solidFill>
                <a:latin typeface="Darker Grotesque"/>
                <a:ea typeface="Darker Grotesque"/>
                <a:cs typeface="Darker Grotesque"/>
                <a:sym typeface="Darker Grotesque"/>
              </a:rPr>
              <a:t>tristique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facilisis</a:t>
            </a:r>
            <a:r>
              <a:rPr lang="en-US" sz="900" dirty="0">
                <a:solidFill>
                  <a:srgbClr val="000000"/>
                </a:solidFill>
                <a:latin typeface="Darker Grotesque"/>
                <a:ea typeface="Darker Grotesque"/>
                <a:cs typeface="Darker Grotesque"/>
                <a:sym typeface="Darker Grotesque"/>
              </a:rPr>
              <a:t>, dui </a:t>
            </a:r>
            <a:r>
              <a:rPr lang="en-US" sz="900" dirty="0" err="1">
                <a:solidFill>
                  <a:srgbClr val="000000"/>
                </a:solidFill>
                <a:latin typeface="Darker Grotesque"/>
                <a:ea typeface="Darker Grotesque"/>
                <a:cs typeface="Darker Grotesque"/>
                <a:sym typeface="Darker Grotesque"/>
              </a:rPr>
              <a:t>augue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porttitor</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nulla</a:t>
            </a:r>
            <a:r>
              <a:rPr lang="en-US" sz="900" dirty="0">
                <a:solidFill>
                  <a:srgbClr val="000000"/>
                </a:solidFill>
                <a:latin typeface="Darker Grotesque"/>
                <a:ea typeface="Darker Grotesque"/>
                <a:cs typeface="Darker Grotesque"/>
                <a:sym typeface="Darker Grotesque"/>
              </a:rPr>
              <a:t>, et </a:t>
            </a:r>
            <a:r>
              <a:rPr lang="en-US" sz="900" dirty="0" err="1">
                <a:solidFill>
                  <a:srgbClr val="000000"/>
                </a:solidFill>
                <a:latin typeface="Darker Grotesque"/>
                <a:ea typeface="Darker Grotesque"/>
                <a:cs typeface="Darker Grotesque"/>
                <a:sym typeface="Darker Grotesque"/>
              </a:rPr>
              <a:t>volutpat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enim</a:t>
            </a:r>
            <a:r>
              <a:rPr lang="en-US" sz="900" dirty="0">
                <a:solidFill>
                  <a:srgbClr val="000000"/>
                </a:solidFill>
                <a:latin typeface="Darker Grotesque"/>
                <a:ea typeface="Darker Grotesque"/>
                <a:cs typeface="Darker Grotesque"/>
                <a:sym typeface="Darker Grotesque"/>
              </a:rPr>
              <a:t> nisi vel ex. </a:t>
            </a:r>
            <a:r>
              <a:rPr lang="en-US" sz="900" dirty="0" err="1">
                <a:solidFill>
                  <a:srgbClr val="000000"/>
                </a:solidFill>
                <a:latin typeface="Darker Grotesque"/>
                <a:ea typeface="Darker Grotesque"/>
                <a:cs typeface="Darker Grotesque"/>
                <a:sym typeface="Darker Grotesque"/>
              </a:rPr>
              <a:t>Quisque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condimentum</a:t>
            </a:r>
            <a:r>
              <a:rPr lang="en-US" sz="900" dirty="0">
                <a:solidFill>
                  <a:srgbClr val="000000"/>
                </a:solidFill>
                <a:latin typeface="Darker Grotesque"/>
                <a:ea typeface="Darker Grotesque"/>
                <a:cs typeface="Darker Grotesque"/>
                <a:sym typeface="Darker Grotesque"/>
              </a:rPr>
              <a:t> dictum </a:t>
            </a:r>
            <a:r>
              <a:rPr lang="en-US" sz="900" dirty="0" err="1">
                <a:solidFill>
                  <a:srgbClr val="000000"/>
                </a:solidFill>
                <a:latin typeface="Darker Grotesque"/>
                <a:ea typeface="Darker Grotesque"/>
                <a:cs typeface="Darker Grotesque"/>
                <a:sym typeface="Darker Grotesque"/>
              </a:rPr>
              <a:t>mollis</a:t>
            </a:r>
            <a:r>
              <a:rPr lang="en-US" sz="900" dirty="0">
                <a:solidFill>
                  <a:srgbClr val="000000"/>
                </a:solidFill>
                <a:latin typeface="Darker Grotesque"/>
                <a:ea typeface="Darker Grotesque"/>
                <a:cs typeface="Darker Grotesque"/>
                <a:sym typeface="Darker Grotesque"/>
              </a:rPr>
              <a:t>. Maecenas gravida </a:t>
            </a:r>
            <a:r>
              <a:rPr lang="en-US" sz="900" dirty="0" err="1">
                <a:solidFill>
                  <a:srgbClr val="000000"/>
                </a:solidFill>
                <a:latin typeface="Darker Grotesque"/>
                <a:ea typeface="Darker Grotesque"/>
                <a:cs typeface="Darker Grotesque"/>
                <a:sym typeface="Darker Grotesque"/>
              </a:rPr>
              <a:t>ornare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elementum</a:t>
            </a:r>
            <a:r>
              <a:rPr lang="en-US" sz="900" dirty="0">
                <a:solidFill>
                  <a:srgbClr val="000000"/>
                </a:solidFill>
                <a:latin typeface="Darker Grotesque"/>
                <a:ea typeface="Darker Grotesque"/>
                <a:cs typeface="Darker Grotesque"/>
                <a:sym typeface="Darker Grotesque"/>
              </a:rPr>
              <a:t>. Cras </a:t>
            </a:r>
            <a:r>
              <a:rPr lang="en-US" sz="900" dirty="0" err="1">
                <a:solidFill>
                  <a:srgbClr val="000000"/>
                </a:solidFill>
                <a:latin typeface="Darker Grotesque"/>
                <a:ea typeface="Darker Grotesque"/>
                <a:cs typeface="Darker Grotesque"/>
                <a:sym typeface="Darker Grotesque"/>
              </a:rPr>
              <a:t>malesuada</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tincidunt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sapien</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eu</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condimentum</a:t>
            </a:r>
            <a:r>
              <a:rPr lang="en-US" sz="900" dirty="0">
                <a:solidFill>
                  <a:srgbClr val="000000"/>
                </a:solidFill>
                <a:latin typeface="Darker Grotesque"/>
                <a:ea typeface="Darker Grotesque"/>
                <a:cs typeface="Darker Grotesque"/>
                <a:sym typeface="Darker Grotesque"/>
              </a:rPr>
              <a:t> libero </a:t>
            </a:r>
            <a:r>
              <a:rPr lang="en-US" sz="900" dirty="0" err="1">
                <a:solidFill>
                  <a:srgbClr val="000000"/>
                </a:solidFill>
                <a:latin typeface="Darker Grotesque"/>
                <a:ea typeface="Darker Grotesque"/>
                <a:cs typeface="Darker Grotesque"/>
                <a:sym typeface="Darker Grotesque"/>
              </a:rPr>
              <a:t>pellentesque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eget</a:t>
            </a:r>
            <a:r>
              <a:rPr lang="en-US" sz="900" dirty="0">
                <a:solidFill>
                  <a:srgbClr val="000000"/>
                </a:solidFill>
                <a:latin typeface="Darker Grotesque"/>
                <a:ea typeface="Darker Grotesque"/>
                <a:cs typeface="Darker Grotesque"/>
                <a:sym typeface="Darker Grotesque"/>
              </a:rPr>
              <a:t>.</a:t>
            </a:r>
          </a:p>
        </p:txBody>
      </p:sp>
      <p:sp>
        <p:nvSpPr>
          <p:cNvPr id="19" name="TextBox 19"/>
          <p:cNvSpPr txBox="1"/>
          <p:nvPr/>
        </p:nvSpPr>
        <p:spPr>
          <a:xfrm>
            <a:off x="2122688" y="8469150"/>
            <a:ext cx="2280400" cy="1546705"/>
          </a:xfrm>
          <a:prstGeom prst="rect">
            <a:avLst/>
          </a:prstGeom>
        </p:spPr>
        <p:txBody>
          <a:bodyPr lIns="0" tIns="0" rIns="0" bIns="0" rtlCol="0" anchor="t">
            <a:spAutoFit/>
          </a:bodyPr>
          <a:lstStyle/>
          <a:p>
            <a:pPr algn="just">
              <a:lnSpc>
                <a:spcPts val="1080"/>
              </a:lnSpc>
            </a:pPr>
            <a:r>
              <a:rPr lang="en-US" sz="900" dirty="0">
                <a:solidFill>
                  <a:srgbClr val="000000"/>
                </a:solidFill>
                <a:latin typeface="Darker Grotesque"/>
                <a:ea typeface="Darker Grotesque"/>
                <a:cs typeface="Darker Grotesque"/>
                <a:sym typeface="Darker Grotesque"/>
              </a:rPr>
              <a:t>Lorem ipsum dolor sit </a:t>
            </a:r>
            <a:r>
              <a:rPr lang="en-US" sz="900" dirty="0" err="1">
                <a:solidFill>
                  <a:srgbClr val="000000"/>
                </a:solidFill>
                <a:latin typeface="Darker Grotesque"/>
                <a:ea typeface="Darker Grotesque"/>
                <a:cs typeface="Darker Grotesque"/>
                <a:sym typeface="Darker Grotesque"/>
              </a:rPr>
              <a:t>amet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consectetur</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adipiscing</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elit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Quisque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urna</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lacus</a:t>
            </a:r>
            <a:r>
              <a:rPr lang="en-US" sz="900" dirty="0">
                <a:solidFill>
                  <a:srgbClr val="000000"/>
                </a:solidFill>
                <a:latin typeface="Darker Grotesque"/>
                <a:ea typeface="Darker Grotesque"/>
                <a:cs typeface="Darker Grotesque"/>
                <a:sym typeface="Darker Grotesque"/>
              </a:rPr>
              <a:t>, pulvinar at nisi et, </a:t>
            </a:r>
            <a:r>
              <a:rPr lang="en-US" sz="900" dirty="0" err="1">
                <a:solidFill>
                  <a:srgbClr val="000000"/>
                </a:solidFill>
                <a:latin typeface="Darker Grotesque"/>
                <a:ea typeface="Darker Grotesque"/>
                <a:cs typeface="Darker Grotesque"/>
                <a:sym typeface="Darker Grotesque"/>
              </a:rPr>
              <a:t>vulputate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facilisis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enim</a:t>
            </a:r>
            <a:r>
              <a:rPr lang="en-US" sz="900" dirty="0">
                <a:solidFill>
                  <a:srgbClr val="000000"/>
                </a:solidFill>
                <a:latin typeface="Darker Grotesque"/>
                <a:ea typeface="Darker Grotesque"/>
                <a:cs typeface="Darker Grotesque"/>
                <a:sym typeface="Darker Grotesque"/>
              </a:rPr>
              <a:t>. Vestibulum </a:t>
            </a:r>
            <a:r>
              <a:rPr lang="en-US" sz="900" dirty="0" err="1">
                <a:solidFill>
                  <a:srgbClr val="000000"/>
                </a:solidFill>
                <a:latin typeface="Darker Grotesque"/>
                <a:ea typeface="Darker Grotesque"/>
                <a:cs typeface="Darker Grotesque"/>
                <a:sym typeface="Darker Grotesque"/>
              </a:rPr>
              <a:t>tempor</a:t>
            </a:r>
            <a:r>
              <a:rPr lang="en-US" sz="900" dirty="0">
                <a:solidFill>
                  <a:srgbClr val="000000"/>
                </a:solidFill>
                <a:latin typeface="Darker Grotesque"/>
                <a:ea typeface="Darker Grotesque"/>
                <a:cs typeface="Darker Grotesque"/>
                <a:sym typeface="Darker Grotesque"/>
              </a:rPr>
              <a:t> ante non </a:t>
            </a:r>
            <a:r>
              <a:rPr lang="en-US" sz="900" dirty="0" err="1">
                <a:solidFill>
                  <a:srgbClr val="000000"/>
                </a:solidFill>
                <a:latin typeface="Darker Grotesque"/>
                <a:ea typeface="Darker Grotesque"/>
                <a:cs typeface="Darker Grotesque"/>
                <a:sym typeface="Darker Grotesque"/>
              </a:rPr>
              <a:t>posuere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mollis</a:t>
            </a:r>
            <a:r>
              <a:rPr lang="en-US" sz="900" dirty="0">
                <a:solidFill>
                  <a:srgbClr val="000000"/>
                </a:solidFill>
                <a:latin typeface="Darker Grotesque"/>
                <a:ea typeface="Darker Grotesque"/>
                <a:cs typeface="Darker Grotesque"/>
                <a:sym typeface="Darker Grotesque"/>
              </a:rPr>
              <a:t>. Ut </a:t>
            </a:r>
            <a:r>
              <a:rPr lang="en-US" sz="900" dirty="0" err="1">
                <a:solidFill>
                  <a:srgbClr val="000000"/>
                </a:solidFill>
                <a:latin typeface="Darker Grotesque"/>
                <a:ea typeface="Darker Grotesque"/>
                <a:cs typeface="Darker Grotesque"/>
                <a:sym typeface="Darker Grotesque"/>
              </a:rPr>
              <a:t>euismod</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metus</a:t>
            </a:r>
            <a:r>
              <a:rPr lang="en-US" sz="900" dirty="0">
                <a:solidFill>
                  <a:srgbClr val="000000"/>
                </a:solidFill>
                <a:latin typeface="Darker Grotesque"/>
                <a:ea typeface="Darker Grotesque"/>
                <a:cs typeface="Darker Grotesque"/>
                <a:sym typeface="Darker Grotesque"/>
              </a:rPr>
              <a:t> et </a:t>
            </a:r>
            <a:r>
              <a:rPr lang="en-US" sz="900" dirty="0" err="1">
                <a:solidFill>
                  <a:srgbClr val="000000"/>
                </a:solidFill>
                <a:latin typeface="Darker Grotesque"/>
                <a:ea typeface="Darker Grotesque"/>
                <a:cs typeface="Darker Grotesque"/>
                <a:sym typeface="Darker Grotesque"/>
              </a:rPr>
              <a:t>iaculis</a:t>
            </a:r>
            <a:r>
              <a:rPr lang="en-US" sz="900" dirty="0">
                <a:solidFill>
                  <a:srgbClr val="000000"/>
                </a:solidFill>
                <a:latin typeface="Darker Grotesque"/>
                <a:ea typeface="Darker Grotesque"/>
                <a:cs typeface="Darker Grotesque"/>
                <a:sym typeface="Darker Grotesque"/>
              </a:rPr>
              <a:t> fermentum, </a:t>
            </a:r>
            <a:r>
              <a:rPr lang="en-US" sz="900" dirty="0" err="1">
                <a:solidFill>
                  <a:srgbClr val="000000"/>
                </a:solidFill>
                <a:latin typeface="Darker Grotesque"/>
                <a:ea typeface="Darker Grotesque"/>
                <a:cs typeface="Darker Grotesque"/>
                <a:sym typeface="Darker Grotesque"/>
              </a:rPr>
              <a:t>elit</a:t>
            </a:r>
            <a:r>
              <a:rPr lang="en-US" sz="900" dirty="0">
                <a:solidFill>
                  <a:srgbClr val="000000"/>
                </a:solidFill>
                <a:latin typeface="Darker Grotesque"/>
                <a:ea typeface="Darker Grotesque"/>
                <a:cs typeface="Darker Grotesque"/>
                <a:sym typeface="Darker Grotesque"/>
              </a:rPr>
              <a:t> mi </a:t>
            </a:r>
            <a:r>
              <a:rPr lang="en-US" sz="900" dirty="0" err="1">
                <a:solidFill>
                  <a:srgbClr val="000000"/>
                </a:solidFill>
                <a:latin typeface="Darker Grotesque"/>
                <a:ea typeface="Darker Grotesque"/>
                <a:cs typeface="Darker Grotesque"/>
                <a:sym typeface="Darker Grotesque"/>
              </a:rPr>
              <a:t>placerat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quam</a:t>
            </a:r>
            <a:r>
              <a:rPr lang="en-US" sz="900" dirty="0">
                <a:solidFill>
                  <a:srgbClr val="000000"/>
                </a:solidFill>
                <a:latin typeface="Darker Grotesque"/>
                <a:ea typeface="Darker Grotesque"/>
                <a:cs typeface="Darker Grotesque"/>
                <a:sym typeface="Darker Grotesque"/>
              </a:rPr>
              <a:t>, a </a:t>
            </a:r>
            <a:r>
              <a:rPr lang="en-US" sz="900" dirty="0" err="1">
                <a:solidFill>
                  <a:srgbClr val="000000"/>
                </a:solidFill>
                <a:latin typeface="Darker Grotesque"/>
                <a:ea typeface="Darker Grotesque"/>
                <a:cs typeface="Darker Grotesque"/>
                <a:sym typeface="Darker Grotesque"/>
              </a:rPr>
              <a:t>scelerisque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metus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velit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eget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urna</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Nullam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condimentum</a:t>
            </a:r>
            <a:r>
              <a:rPr lang="en-US" sz="900" dirty="0">
                <a:solidFill>
                  <a:srgbClr val="000000"/>
                </a:solidFill>
                <a:latin typeface="Darker Grotesque"/>
                <a:ea typeface="Darker Grotesque"/>
                <a:cs typeface="Darker Grotesque"/>
                <a:sym typeface="Darker Grotesque"/>
              </a:rPr>
              <a:t> auctor </a:t>
            </a:r>
            <a:r>
              <a:rPr lang="en-US" sz="900" dirty="0" err="1">
                <a:solidFill>
                  <a:srgbClr val="000000"/>
                </a:solidFill>
                <a:latin typeface="Darker Grotesque"/>
                <a:ea typeface="Darker Grotesque"/>
                <a:cs typeface="Darker Grotesque"/>
                <a:sym typeface="Darker Grotesque"/>
              </a:rPr>
              <a:t>sapien</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ut</a:t>
            </a:r>
            <a:r>
              <a:rPr lang="en-US" sz="900" dirty="0">
                <a:solidFill>
                  <a:srgbClr val="000000"/>
                </a:solidFill>
                <a:latin typeface="Darker Grotesque"/>
                <a:ea typeface="Darker Grotesque"/>
                <a:cs typeface="Darker Grotesque"/>
                <a:sym typeface="Darker Grotesque"/>
              </a:rPr>
              <a:t> cursus. Vestibulum </a:t>
            </a:r>
            <a:r>
              <a:rPr lang="en-US" sz="900" dirty="0" err="1">
                <a:solidFill>
                  <a:srgbClr val="000000"/>
                </a:solidFill>
                <a:latin typeface="Darker Grotesque"/>
                <a:ea typeface="Darker Grotesque"/>
                <a:cs typeface="Darker Grotesque"/>
                <a:sym typeface="Darker Grotesque"/>
              </a:rPr>
              <a:t>eget</a:t>
            </a:r>
            <a:r>
              <a:rPr lang="en-US" sz="900" dirty="0">
                <a:solidFill>
                  <a:srgbClr val="000000"/>
                </a:solidFill>
                <a:latin typeface="Darker Grotesque"/>
                <a:ea typeface="Darker Grotesque"/>
                <a:cs typeface="Darker Grotesque"/>
                <a:sym typeface="Darker Grotesque"/>
              </a:rPr>
              <a:t> ex sit </a:t>
            </a:r>
            <a:r>
              <a:rPr lang="en-US" sz="900" dirty="0" err="1">
                <a:solidFill>
                  <a:srgbClr val="000000"/>
                </a:solidFill>
                <a:latin typeface="Darker Grotesque"/>
                <a:ea typeface="Darker Grotesque"/>
                <a:cs typeface="Darker Grotesque"/>
                <a:sym typeface="Darker Grotesque"/>
              </a:rPr>
              <a:t>amet</a:t>
            </a:r>
            <a:r>
              <a:rPr lang="en-US" sz="900" dirty="0">
                <a:solidFill>
                  <a:srgbClr val="000000"/>
                </a:solidFill>
                <a:latin typeface="Darker Grotesque"/>
                <a:ea typeface="Darker Grotesque"/>
                <a:cs typeface="Darker Grotesque"/>
                <a:sym typeface="Darker Grotesque"/>
              </a:rPr>
              <a:t> dui </a:t>
            </a:r>
            <a:r>
              <a:rPr lang="en-US" sz="900" dirty="0" err="1">
                <a:solidFill>
                  <a:srgbClr val="000000"/>
                </a:solidFill>
                <a:latin typeface="Darker Grotesque"/>
                <a:ea typeface="Darker Grotesque"/>
                <a:cs typeface="Darker Grotesque"/>
                <a:sym typeface="Darker Grotesque"/>
              </a:rPr>
              <a:t>venenatis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rutrum</a:t>
            </a:r>
            <a:r>
              <a:rPr lang="en-US" sz="900" dirty="0">
                <a:solidFill>
                  <a:srgbClr val="000000"/>
                </a:solidFill>
                <a:latin typeface="Darker Grotesque"/>
                <a:ea typeface="Darker Grotesque"/>
                <a:cs typeface="Darker Grotesque"/>
                <a:sym typeface="Darker Grotesque"/>
              </a:rPr>
              <a:t>. Donec </a:t>
            </a:r>
            <a:r>
              <a:rPr lang="en-US" sz="900" dirty="0" err="1">
                <a:solidFill>
                  <a:srgbClr val="000000"/>
                </a:solidFill>
                <a:latin typeface="Darker Grotesque"/>
                <a:ea typeface="Darker Grotesque"/>
                <a:cs typeface="Darker Grotesque"/>
                <a:sym typeface="Darker Grotesque"/>
              </a:rPr>
              <a:t>metus</a:t>
            </a:r>
            <a:r>
              <a:rPr lang="en-US" sz="900" dirty="0">
                <a:solidFill>
                  <a:srgbClr val="000000"/>
                </a:solidFill>
                <a:latin typeface="Darker Grotesque"/>
                <a:ea typeface="Darker Grotesque"/>
                <a:cs typeface="Darker Grotesque"/>
                <a:sym typeface="Darker Grotesque"/>
              </a:rPr>
              <a:t> libero, </a:t>
            </a:r>
            <a:r>
              <a:rPr lang="en-US" sz="900" dirty="0" err="1">
                <a:solidFill>
                  <a:srgbClr val="000000"/>
                </a:solidFill>
                <a:latin typeface="Darker Grotesque"/>
                <a:ea typeface="Darker Grotesque"/>
                <a:cs typeface="Darker Grotesque"/>
                <a:sym typeface="Darker Grotesque"/>
              </a:rPr>
              <a:t>dignissim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eget</a:t>
            </a:r>
            <a:r>
              <a:rPr lang="en-US" sz="900" dirty="0">
                <a:solidFill>
                  <a:srgbClr val="000000"/>
                </a:solidFill>
                <a:latin typeface="Darker Grotesque"/>
                <a:ea typeface="Darker Grotesque"/>
                <a:cs typeface="Darker Grotesque"/>
                <a:sym typeface="Darker Grotesque"/>
              </a:rPr>
              <a:t> ante auctor, </a:t>
            </a:r>
            <a:r>
              <a:rPr lang="en-US" sz="900" dirty="0" err="1">
                <a:solidFill>
                  <a:srgbClr val="000000"/>
                </a:solidFill>
                <a:latin typeface="Darker Grotesque"/>
                <a:ea typeface="Darker Grotesque"/>
                <a:cs typeface="Darker Grotesque"/>
                <a:sym typeface="Darker Grotesque"/>
              </a:rPr>
              <a:t>condimentum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volutpat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nisl</a:t>
            </a:r>
            <a:r>
              <a:rPr lang="en-US" sz="900" dirty="0">
                <a:solidFill>
                  <a:srgbClr val="000000"/>
                </a:solidFill>
                <a:latin typeface="Darker Grotesque"/>
                <a:ea typeface="Darker Grotesque"/>
                <a:cs typeface="Darker Grotesque"/>
                <a:sym typeface="Darker Grotesque"/>
              </a:rPr>
              <a:t>. Donec </a:t>
            </a:r>
            <a:r>
              <a:rPr lang="en-US" sz="900" dirty="0" err="1">
                <a:solidFill>
                  <a:srgbClr val="000000"/>
                </a:solidFill>
                <a:latin typeface="Darker Grotesque"/>
                <a:ea typeface="Darker Grotesque"/>
                <a:cs typeface="Darker Grotesque"/>
                <a:sym typeface="Darker Grotesque"/>
              </a:rPr>
              <a:t>faucibus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rutrum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justo</a:t>
            </a:r>
            <a:r>
              <a:rPr lang="en-US" sz="900" dirty="0">
                <a:solidFill>
                  <a:srgbClr val="000000"/>
                </a:solidFill>
                <a:latin typeface="Darker Grotesque"/>
                <a:ea typeface="Darker Grotesque"/>
                <a:cs typeface="Darker Grotesque"/>
                <a:sym typeface="Darker Grotesque"/>
              </a:rPr>
              <a:t>, in cursus </a:t>
            </a:r>
            <a:r>
              <a:rPr lang="en-US" sz="900" dirty="0" err="1">
                <a:solidFill>
                  <a:srgbClr val="000000"/>
                </a:solidFill>
                <a:latin typeface="Darker Grotesque"/>
                <a:ea typeface="Darker Grotesque"/>
                <a:cs typeface="Darker Grotesque"/>
                <a:sym typeface="Darker Grotesque"/>
              </a:rPr>
              <a:t>quam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laoreet</a:t>
            </a:r>
            <a:r>
              <a:rPr lang="en-US" sz="900" dirty="0">
                <a:solidFill>
                  <a:srgbClr val="000000"/>
                </a:solidFill>
                <a:latin typeface="Darker Grotesque"/>
                <a:ea typeface="Darker Grotesque"/>
                <a:cs typeface="Darker Grotesque"/>
                <a:sym typeface="Darker Grotesque"/>
              </a:rPr>
              <a:t> non. </a:t>
            </a:r>
            <a:r>
              <a:rPr lang="en-US" sz="900" dirty="0" err="1">
                <a:solidFill>
                  <a:srgbClr val="000000"/>
                </a:solidFill>
                <a:latin typeface="Darker Grotesque"/>
                <a:ea typeface="Darker Grotesque"/>
                <a:cs typeface="Darker Grotesque"/>
                <a:sym typeface="Darker Grotesque"/>
              </a:rPr>
              <a:t>Quisque</a:t>
            </a:r>
            <a:r>
              <a:rPr lang="en-US" sz="900" dirty="0">
                <a:solidFill>
                  <a:srgbClr val="000000"/>
                </a:solidFill>
                <a:latin typeface="Darker Grotesque"/>
                <a:ea typeface="Darker Grotesque"/>
                <a:cs typeface="Darker Grotesque"/>
                <a:sym typeface="Darker Grotesque"/>
              </a:rPr>
              <a:t> vel libero cursus, </a:t>
            </a:r>
            <a:r>
              <a:rPr lang="en-US" sz="900" dirty="0" err="1">
                <a:solidFill>
                  <a:srgbClr val="000000"/>
                </a:solidFill>
                <a:latin typeface="Darker Grotesque"/>
                <a:ea typeface="Darker Grotesque"/>
                <a:cs typeface="Darker Grotesque"/>
                <a:sym typeface="Darker Grotesque"/>
              </a:rPr>
              <a:t>rhoncus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enim</a:t>
            </a:r>
            <a:r>
              <a:rPr lang="en-US" sz="900" dirty="0">
                <a:solidFill>
                  <a:srgbClr val="000000"/>
                </a:solidFill>
                <a:latin typeface="Darker Grotesque"/>
                <a:ea typeface="Darker Grotesque"/>
                <a:cs typeface="Darker Grotesque"/>
                <a:sym typeface="Darker Grotesque"/>
              </a:rPr>
              <a:t> a, </a:t>
            </a:r>
            <a:r>
              <a:rPr lang="en-US" sz="900" dirty="0" err="1">
                <a:solidFill>
                  <a:srgbClr val="000000"/>
                </a:solidFill>
                <a:latin typeface="Darker Grotesque"/>
                <a:ea typeface="Darker Grotesque"/>
                <a:cs typeface="Darker Grotesque"/>
                <a:sym typeface="Darker Grotesque"/>
              </a:rPr>
              <a:t>porttitor</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nisl</a:t>
            </a:r>
            <a:r>
              <a:rPr lang="en-US" sz="900" dirty="0">
                <a:solidFill>
                  <a:srgbClr val="000000"/>
                </a:solidFill>
                <a:latin typeface="Darker Grotesque"/>
                <a:ea typeface="Darker Grotesque"/>
                <a:cs typeface="Darker Grotesque"/>
                <a:sym typeface="Darker Grotesque"/>
              </a:rPr>
              <a:t>. Proin </a:t>
            </a:r>
            <a:r>
              <a:rPr lang="en-US" sz="900" dirty="0" err="1">
                <a:solidFill>
                  <a:srgbClr val="000000"/>
                </a:solidFill>
                <a:latin typeface="Darker Grotesque"/>
                <a:ea typeface="Darker Grotesque"/>
                <a:cs typeface="Darker Grotesque"/>
                <a:sym typeface="Darker Grotesque"/>
              </a:rPr>
              <a:t>odio</a:t>
            </a:r>
            <a:r>
              <a:rPr lang="en-US" sz="900" dirty="0">
                <a:solidFill>
                  <a:srgbClr val="000000"/>
                </a:solidFill>
                <a:latin typeface="Darker Grotesque"/>
                <a:ea typeface="Darker Grotesque"/>
                <a:cs typeface="Darker Grotesque"/>
                <a:sym typeface="Darker Grotesque"/>
              </a:rPr>
              <a:t> magna, </a:t>
            </a:r>
            <a:r>
              <a:rPr lang="en-US" sz="900" dirty="0" err="1">
                <a:solidFill>
                  <a:srgbClr val="000000"/>
                </a:solidFill>
                <a:latin typeface="Darker Grotesque"/>
                <a:ea typeface="Darker Grotesque"/>
                <a:cs typeface="Darker Grotesque"/>
                <a:sym typeface="Darker Grotesque"/>
              </a:rPr>
              <a:t>ultrices</a:t>
            </a:r>
            <a:r>
              <a:rPr lang="en-US" sz="900" dirty="0">
                <a:solidFill>
                  <a:srgbClr val="000000"/>
                </a:solidFill>
                <a:latin typeface="Darker Grotesque"/>
                <a:ea typeface="Darker Grotesque"/>
                <a:cs typeface="Darker Grotesque"/>
                <a:sym typeface="Darker Grotesque"/>
              </a:rPr>
              <a:t> ac </a:t>
            </a:r>
            <a:r>
              <a:rPr lang="en-US" sz="900" dirty="0" err="1">
                <a:solidFill>
                  <a:srgbClr val="000000"/>
                </a:solidFill>
                <a:latin typeface="Darker Grotesque"/>
                <a:ea typeface="Darker Grotesque"/>
                <a:cs typeface="Darker Grotesque"/>
                <a:sym typeface="Darker Grotesque"/>
              </a:rPr>
              <a:t>rhoncus</a:t>
            </a:r>
            <a:r>
              <a:rPr lang="en-US" sz="900" dirty="0">
                <a:solidFill>
                  <a:srgbClr val="000000"/>
                </a:solidFill>
                <a:latin typeface="Darker Grotesque"/>
                <a:ea typeface="Darker Grotesque"/>
                <a:cs typeface="Darker Grotesque"/>
                <a:sym typeface="Darker Grotesque"/>
              </a:rPr>
              <a:t> a</a:t>
            </a:r>
          </a:p>
        </p:txBody>
      </p:sp>
      <p:sp>
        <p:nvSpPr>
          <p:cNvPr id="20" name="TextBox 20"/>
          <p:cNvSpPr txBox="1"/>
          <p:nvPr/>
        </p:nvSpPr>
        <p:spPr>
          <a:xfrm>
            <a:off x="4698619" y="8469150"/>
            <a:ext cx="2105381" cy="1123513"/>
          </a:xfrm>
          <a:prstGeom prst="rect">
            <a:avLst/>
          </a:prstGeom>
        </p:spPr>
        <p:txBody>
          <a:bodyPr lIns="0" tIns="0" rIns="0" bIns="0" rtlCol="0" anchor="t">
            <a:spAutoFit/>
          </a:bodyPr>
          <a:lstStyle/>
          <a:p>
            <a:pPr algn="just">
              <a:lnSpc>
                <a:spcPts val="1080"/>
              </a:lnSpc>
            </a:pPr>
            <a:r>
              <a:rPr lang="en-US" sz="900" dirty="0">
                <a:solidFill>
                  <a:srgbClr val="000000"/>
                </a:solidFill>
                <a:latin typeface="Darker Grotesque"/>
                <a:ea typeface="Darker Grotesque"/>
                <a:cs typeface="Darker Grotesque"/>
                <a:sym typeface="Darker Grotesque"/>
              </a:rPr>
              <a:t>Lorem ipsum dolor sit </a:t>
            </a:r>
            <a:r>
              <a:rPr lang="en-US" sz="900" dirty="0" err="1">
                <a:solidFill>
                  <a:srgbClr val="000000"/>
                </a:solidFill>
                <a:latin typeface="Darker Grotesque"/>
                <a:ea typeface="Darker Grotesque"/>
                <a:cs typeface="Darker Grotesque"/>
                <a:sym typeface="Darker Grotesque"/>
              </a:rPr>
              <a:t>amet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consectetur</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adipiscing</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elit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Quisque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urna</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lacus</a:t>
            </a:r>
            <a:r>
              <a:rPr lang="en-US" sz="900" dirty="0">
                <a:solidFill>
                  <a:srgbClr val="000000"/>
                </a:solidFill>
                <a:latin typeface="Darker Grotesque"/>
                <a:ea typeface="Darker Grotesque"/>
                <a:cs typeface="Darker Grotesque"/>
                <a:sym typeface="Darker Grotesque"/>
              </a:rPr>
              <a:t>, pulvinar at nisi et, </a:t>
            </a:r>
            <a:r>
              <a:rPr lang="en-US" sz="900" dirty="0" err="1">
                <a:solidFill>
                  <a:srgbClr val="000000"/>
                </a:solidFill>
                <a:latin typeface="Darker Grotesque"/>
                <a:ea typeface="Darker Grotesque"/>
                <a:cs typeface="Darker Grotesque"/>
                <a:sym typeface="Darker Grotesque"/>
              </a:rPr>
              <a:t>vulputate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facilisis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enim</a:t>
            </a:r>
            <a:r>
              <a:rPr lang="en-US" sz="900" dirty="0">
                <a:solidFill>
                  <a:srgbClr val="000000"/>
                </a:solidFill>
                <a:latin typeface="Darker Grotesque"/>
                <a:ea typeface="Darker Grotesque"/>
                <a:cs typeface="Darker Grotesque"/>
                <a:sym typeface="Darker Grotesque"/>
              </a:rPr>
              <a:t>. Vestibulum </a:t>
            </a:r>
            <a:r>
              <a:rPr lang="en-US" sz="900" dirty="0" err="1">
                <a:solidFill>
                  <a:srgbClr val="000000"/>
                </a:solidFill>
                <a:latin typeface="Darker Grotesque"/>
                <a:ea typeface="Darker Grotesque"/>
                <a:cs typeface="Darker Grotesque"/>
                <a:sym typeface="Darker Grotesque"/>
              </a:rPr>
              <a:t>tempor</a:t>
            </a:r>
            <a:r>
              <a:rPr lang="en-US" sz="900" dirty="0">
                <a:solidFill>
                  <a:srgbClr val="000000"/>
                </a:solidFill>
                <a:latin typeface="Darker Grotesque"/>
                <a:ea typeface="Darker Grotesque"/>
                <a:cs typeface="Darker Grotesque"/>
                <a:sym typeface="Darker Grotesque"/>
              </a:rPr>
              <a:t> ante non </a:t>
            </a:r>
            <a:r>
              <a:rPr lang="en-US" sz="900" dirty="0" err="1">
                <a:solidFill>
                  <a:srgbClr val="000000"/>
                </a:solidFill>
                <a:latin typeface="Darker Grotesque"/>
                <a:ea typeface="Darker Grotesque"/>
                <a:cs typeface="Darker Grotesque"/>
                <a:sym typeface="Darker Grotesque"/>
              </a:rPr>
              <a:t>posuere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mollis</a:t>
            </a:r>
            <a:r>
              <a:rPr lang="en-US" sz="900" dirty="0">
                <a:solidFill>
                  <a:srgbClr val="000000"/>
                </a:solidFill>
                <a:latin typeface="Darker Grotesque"/>
                <a:ea typeface="Darker Grotesque"/>
                <a:cs typeface="Darker Grotesque"/>
                <a:sym typeface="Darker Grotesque"/>
              </a:rPr>
              <a:t>. Ut </a:t>
            </a:r>
            <a:r>
              <a:rPr lang="en-US" sz="900" dirty="0" err="1">
                <a:solidFill>
                  <a:srgbClr val="000000"/>
                </a:solidFill>
                <a:latin typeface="Darker Grotesque"/>
                <a:ea typeface="Darker Grotesque"/>
                <a:cs typeface="Darker Grotesque"/>
                <a:sym typeface="Darker Grotesque"/>
              </a:rPr>
              <a:t>euismod</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metus</a:t>
            </a:r>
            <a:r>
              <a:rPr lang="en-US" sz="900" dirty="0">
                <a:solidFill>
                  <a:srgbClr val="000000"/>
                </a:solidFill>
                <a:latin typeface="Darker Grotesque"/>
                <a:ea typeface="Darker Grotesque"/>
                <a:cs typeface="Darker Grotesque"/>
                <a:sym typeface="Darker Grotesque"/>
              </a:rPr>
              <a:t> et </a:t>
            </a:r>
            <a:r>
              <a:rPr lang="en-US" sz="900" dirty="0" err="1">
                <a:solidFill>
                  <a:srgbClr val="000000"/>
                </a:solidFill>
                <a:latin typeface="Darker Grotesque"/>
                <a:ea typeface="Darker Grotesque"/>
                <a:cs typeface="Darker Grotesque"/>
                <a:sym typeface="Darker Grotesque"/>
              </a:rPr>
              <a:t>iaculis</a:t>
            </a:r>
            <a:r>
              <a:rPr lang="en-US" sz="900" dirty="0">
                <a:solidFill>
                  <a:srgbClr val="000000"/>
                </a:solidFill>
                <a:latin typeface="Darker Grotesque"/>
                <a:ea typeface="Darker Grotesque"/>
                <a:cs typeface="Darker Grotesque"/>
                <a:sym typeface="Darker Grotesque"/>
              </a:rPr>
              <a:t> fermentum, </a:t>
            </a:r>
            <a:r>
              <a:rPr lang="en-US" sz="900" dirty="0" err="1">
                <a:solidFill>
                  <a:srgbClr val="000000"/>
                </a:solidFill>
                <a:latin typeface="Darker Grotesque"/>
                <a:ea typeface="Darker Grotesque"/>
                <a:cs typeface="Darker Grotesque"/>
                <a:sym typeface="Darker Grotesque"/>
              </a:rPr>
              <a:t>elit</a:t>
            </a:r>
            <a:r>
              <a:rPr lang="en-US" sz="900" dirty="0">
                <a:solidFill>
                  <a:srgbClr val="000000"/>
                </a:solidFill>
                <a:latin typeface="Darker Grotesque"/>
                <a:ea typeface="Darker Grotesque"/>
                <a:cs typeface="Darker Grotesque"/>
                <a:sym typeface="Darker Grotesque"/>
              </a:rPr>
              <a:t> mi </a:t>
            </a:r>
            <a:r>
              <a:rPr lang="en-US" sz="900" dirty="0" err="1">
                <a:solidFill>
                  <a:srgbClr val="000000"/>
                </a:solidFill>
                <a:latin typeface="Darker Grotesque"/>
                <a:ea typeface="Darker Grotesque"/>
                <a:cs typeface="Darker Grotesque"/>
                <a:sym typeface="Darker Grotesque"/>
              </a:rPr>
              <a:t>placerat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quam</a:t>
            </a:r>
            <a:r>
              <a:rPr lang="en-US" sz="900" dirty="0">
                <a:solidFill>
                  <a:srgbClr val="000000"/>
                </a:solidFill>
                <a:latin typeface="Darker Grotesque"/>
                <a:ea typeface="Darker Grotesque"/>
                <a:cs typeface="Darker Grotesque"/>
                <a:sym typeface="Darker Grotesque"/>
              </a:rPr>
              <a:t>, a </a:t>
            </a:r>
            <a:r>
              <a:rPr lang="en-US" sz="900" dirty="0" err="1">
                <a:solidFill>
                  <a:srgbClr val="000000"/>
                </a:solidFill>
                <a:latin typeface="Darker Grotesque"/>
                <a:ea typeface="Darker Grotesque"/>
                <a:cs typeface="Darker Grotesque"/>
                <a:sym typeface="Darker Grotesque"/>
              </a:rPr>
              <a:t>scelerisque</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metus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velit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eget</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urna</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Nullam</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condimentum</a:t>
            </a:r>
            <a:r>
              <a:rPr lang="en-US" sz="900" dirty="0">
                <a:solidFill>
                  <a:srgbClr val="000000"/>
                </a:solidFill>
                <a:latin typeface="Darker Grotesque"/>
                <a:ea typeface="Darker Grotesque"/>
                <a:cs typeface="Darker Grotesque"/>
                <a:sym typeface="Darker Grotesque"/>
              </a:rPr>
              <a:t> auctor </a:t>
            </a:r>
            <a:r>
              <a:rPr lang="en-US" sz="900" dirty="0" err="1">
                <a:solidFill>
                  <a:srgbClr val="000000"/>
                </a:solidFill>
                <a:latin typeface="Darker Grotesque"/>
                <a:ea typeface="Darker Grotesque"/>
                <a:cs typeface="Darker Grotesque"/>
                <a:sym typeface="Darker Grotesque"/>
              </a:rPr>
              <a:t>sapien</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ut</a:t>
            </a:r>
            <a:r>
              <a:rPr lang="en-US" sz="900" dirty="0">
                <a:solidFill>
                  <a:srgbClr val="000000"/>
                </a:solidFill>
                <a:latin typeface="Darker Grotesque"/>
                <a:ea typeface="Darker Grotesque"/>
                <a:cs typeface="Darker Grotesque"/>
                <a:sym typeface="Darker Grotesque"/>
              </a:rPr>
              <a:t> cursus. Vestibulum </a:t>
            </a:r>
            <a:r>
              <a:rPr lang="en-US" sz="900" dirty="0" err="1">
                <a:solidFill>
                  <a:srgbClr val="000000"/>
                </a:solidFill>
                <a:latin typeface="Darker Grotesque"/>
                <a:ea typeface="Darker Grotesque"/>
                <a:cs typeface="Darker Grotesque"/>
                <a:sym typeface="Darker Grotesque"/>
              </a:rPr>
              <a:t>eget</a:t>
            </a:r>
            <a:r>
              <a:rPr lang="en-US" sz="900" dirty="0">
                <a:solidFill>
                  <a:srgbClr val="000000"/>
                </a:solidFill>
                <a:latin typeface="Darker Grotesque"/>
                <a:ea typeface="Darker Grotesque"/>
                <a:cs typeface="Darker Grotesque"/>
                <a:sym typeface="Darker Grotesque"/>
              </a:rPr>
              <a:t> ex sit </a:t>
            </a:r>
            <a:r>
              <a:rPr lang="en-US" sz="900" dirty="0" err="1">
                <a:solidFill>
                  <a:srgbClr val="000000"/>
                </a:solidFill>
                <a:latin typeface="Darker Grotesque"/>
                <a:ea typeface="Darker Grotesque"/>
                <a:cs typeface="Darker Grotesque"/>
                <a:sym typeface="Darker Grotesque"/>
              </a:rPr>
              <a:t>amet</a:t>
            </a:r>
            <a:r>
              <a:rPr lang="en-US" sz="900" dirty="0">
                <a:solidFill>
                  <a:srgbClr val="000000"/>
                </a:solidFill>
                <a:latin typeface="Darker Grotesque"/>
                <a:ea typeface="Darker Grotesque"/>
                <a:cs typeface="Darker Grotesque"/>
                <a:sym typeface="Darker Grotesque"/>
              </a:rPr>
              <a:t> dui </a:t>
            </a:r>
            <a:r>
              <a:rPr lang="en-US" sz="900" dirty="0" err="1">
                <a:solidFill>
                  <a:srgbClr val="000000"/>
                </a:solidFill>
                <a:latin typeface="Darker Grotesque"/>
                <a:ea typeface="Darker Grotesque"/>
                <a:cs typeface="Darker Grotesque"/>
                <a:sym typeface="Darker Grotesque"/>
              </a:rPr>
              <a:t>venenatis</a:t>
            </a:r>
            <a:r>
              <a:rPr lang="en-US" sz="900" dirty="0">
                <a:solidFill>
                  <a:srgbClr val="000000"/>
                </a:solidFill>
                <a:latin typeface="Darker Grotesque"/>
                <a:ea typeface="Darker Grotesque"/>
                <a:cs typeface="Darker Grotesque"/>
                <a:sym typeface="Darker Grotesque"/>
              </a:rPr>
              <a:t> </a:t>
            </a:r>
            <a:r>
              <a:rPr lang="en-US" sz="900" dirty="0" err="1">
                <a:solidFill>
                  <a:srgbClr val="000000"/>
                </a:solidFill>
                <a:latin typeface="Darker Grotesque"/>
                <a:ea typeface="Darker Grotesque"/>
                <a:cs typeface="Darker Grotesque"/>
                <a:sym typeface="Darker Grotesque"/>
              </a:rPr>
              <a:t>rutrum</a:t>
            </a:r>
            <a:r>
              <a:rPr lang="en-US" sz="900" dirty="0">
                <a:solidFill>
                  <a:srgbClr val="000000"/>
                </a:solidFill>
                <a:latin typeface="Darker Grotesque"/>
                <a:ea typeface="Darker Grotesque"/>
                <a:cs typeface="Darker Grotesque"/>
                <a:sym typeface="Darker Grotesque"/>
              </a:rPr>
              <a:t>.</a:t>
            </a:r>
          </a:p>
        </p:txBody>
      </p:sp>
      <p:sp>
        <p:nvSpPr>
          <p:cNvPr id="21" name="TextBox 21"/>
          <p:cNvSpPr txBox="1"/>
          <p:nvPr/>
        </p:nvSpPr>
        <p:spPr>
          <a:xfrm>
            <a:off x="964489" y="3649744"/>
            <a:ext cx="1525948" cy="1546705"/>
          </a:xfrm>
          <a:prstGeom prst="rect">
            <a:avLst/>
          </a:prstGeom>
        </p:spPr>
        <p:txBody>
          <a:bodyPr lIns="0" tIns="0" rIns="0" bIns="0" rtlCol="0" anchor="t">
            <a:spAutoFit/>
          </a:bodyPr>
          <a:lstStyle/>
          <a:p>
            <a:pPr algn="just">
              <a:lnSpc>
                <a:spcPts val="1080"/>
              </a:lnSpc>
            </a:pPr>
            <a:r>
              <a:rPr lang="en-US" sz="900" dirty="0">
                <a:solidFill>
                  <a:srgbClr val="FFFFFF"/>
                </a:solidFill>
                <a:latin typeface="Darker Grotesque"/>
                <a:ea typeface="Darker Grotesque"/>
                <a:cs typeface="Darker Grotesque"/>
                <a:sym typeface="Darker Grotesque"/>
              </a:rPr>
              <a:t>Lorem ipsum dolor sit </a:t>
            </a:r>
            <a:r>
              <a:rPr lang="en-US" sz="900" dirty="0" err="1">
                <a:solidFill>
                  <a:srgbClr val="FFFFFF"/>
                </a:solidFill>
                <a:latin typeface="Darker Grotesque"/>
                <a:ea typeface="Darker Grotesque"/>
                <a:cs typeface="Darker Grotesque"/>
                <a:sym typeface="Darker Grotesque"/>
              </a:rPr>
              <a:t>amet</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consectetur</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adipiscing</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elit</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Quisque</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urna</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lacus</a:t>
            </a:r>
            <a:r>
              <a:rPr lang="en-US" sz="900" dirty="0">
                <a:solidFill>
                  <a:srgbClr val="FFFFFF"/>
                </a:solidFill>
                <a:latin typeface="Darker Grotesque"/>
                <a:ea typeface="Darker Grotesque"/>
                <a:cs typeface="Darker Grotesque"/>
                <a:sym typeface="Darker Grotesque"/>
              </a:rPr>
              <a:t>, pulvinar at nisi et, </a:t>
            </a:r>
            <a:r>
              <a:rPr lang="en-US" sz="900" dirty="0" err="1">
                <a:solidFill>
                  <a:srgbClr val="FFFFFF"/>
                </a:solidFill>
                <a:latin typeface="Darker Grotesque"/>
                <a:ea typeface="Darker Grotesque"/>
                <a:cs typeface="Darker Grotesque"/>
                <a:sym typeface="Darker Grotesque"/>
              </a:rPr>
              <a:t>vulputate</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facilisis</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enim</a:t>
            </a:r>
            <a:r>
              <a:rPr lang="en-US" sz="900" dirty="0">
                <a:solidFill>
                  <a:srgbClr val="FFFFFF"/>
                </a:solidFill>
                <a:latin typeface="Darker Grotesque"/>
                <a:ea typeface="Darker Grotesque"/>
                <a:cs typeface="Darker Grotesque"/>
                <a:sym typeface="Darker Grotesque"/>
              </a:rPr>
              <a:t>. Vestibulum </a:t>
            </a:r>
            <a:r>
              <a:rPr lang="en-US" sz="900" dirty="0" err="1">
                <a:solidFill>
                  <a:srgbClr val="FFFFFF"/>
                </a:solidFill>
                <a:latin typeface="Darker Grotesque"/>
                <a:ea typeface="Darker Grotesque"/>
                <a:cs typeface="Darker Grotesque"/>
                <a:sym typeface="Darker Grotesque"/>
              </a:rPr>
              <a:t>tempor</a:t>
            </a:r>
            <a:r>
              <a:rPr lang="en-US" sz="900" dirty="0">
                <a:solidFill>
                  <a:srgbClr val="FFFFFF"/>
                </a:solidFill>
                <a:latin typeface="Darker Grotesque"/>
                <a:ea typeface="Darker Grotesque"/>
                <a:cs typeface="Darker Grotesque"/>
                <a:sym typeface="Darker Grotesque"/>
              </a:rPr>
              <a:t> ante non </a:t>
            </a:r>
            <a:r>
              <a:rPr lang="en-US" sz="900" dirty="0" err="1">
                <a:solidFill>
                  <a:srgbClr val="FFFFFF"/>
                </a:solidFill>
                <a:latin typeface="Darker Grotesque"/>
                <a:ea typeface="Darker Grotesque"/>
                <a:cs typeface="Darker Grotesque"/>
                <a:sym typeface="Darker Grotesque"/>
              </a:rPr>
              <a:t>posuere</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mollis</a:t>
            </a:r>
            <a:r>
              <a:rPr lang="en-US" sz="900" dirty="0">
                <a:solidFill>
                  <a:srgbClr val="FFFFFF"/>
                </a:solidFill>
                <a:latin typeface="Darker Grotesque"/>
                <a:ea typeface="Darker Grotesque"/>
                <a:cs typeface="Darker Grotesque"/>
                <a:sym typeface="Darker Grotesque"/>
              </a:rPr>
              <a:t>. Ut </a:t>
            </a:r>
            <a:r>
              <a:rPr lang="en-US" sz="900" dirty="0" err="1">
                <a:solidFill>
                  <a:srgbClr val="FFFFFF"/>
                </a:solidFill>
                <a:latin typeface="Darker Grotesque"/>
                <a:ea typeface="Darker Grotesque"/>
                <a:cs typeface="Darker Grotesque"/>
                <a:sym typeface="Darker Grotesque"/>
              </a:rPr>
              <a:t>euismod</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metus</a:t>
            </a:r>
            <a:r>
              <a:rPr lang="en-US" sz="900" dirty="0">
                <a:solidFill>
                  <a:srgbClr val="FFFFFF"/>
                </a:solidFill>
                <a:latin typeface="Darker Grotesque"/>
                <a:ea typeface="Darker Grotesque"/>
                <a:cs typeface="Darker Grotesque"/>
                <a:sym typeface="Darker Grotesque"/>
              </a:rPr>
              <a:t> et </a:t>
            </a:r>
            <a:r>
              <a:rPr lang="en-US" sz="900" dirty="0" err="1">
                <a:solidFill>
                  <a:srgbClr val="FFFFFF"/>
                </a:solidFill>
                <a:latin typeface="Darker Grotesque"/>
                <a:ea typeface="Darker Grotesque"/>
                <a:cs typeface="Darker Grotesque"/>
                <a:sym typeface="Darker Grotesque"/>
              </a:rPr>
              <a:t>iaculis</a:t>
            </a:r>
            <a:r>
              <a:rPr lang="en-US" sz="900" dirty="0">
                <a:solidFill>
                  <a:srgbClr val="FFFFFF"/>
                </a:solidFill>
                <a:latin typeface="Darker Grotesque"/>
                <a:ea typeface="Darker Grotesque"/>
                <a:cs typeface="Darker Grotesque"/>
                <a:sym typeface="Darker Grotesque"/>
              </a:rPr>
              <a:t> fermentum, </a:t>
            </a:r>
            <a:r>
              <a:rPr lang="en-US" sz="900" dirty="0" err="1">
                <a:solidFill>
                  <a:srgbClr val="FFFFFF"/>
                </a:solidFill>
                <a:latin typeface="Darker Grotesque"/>
                <a:ea typeface="Darker Grotesque"/>
                <a:cs typeface="Darker Grotesque"/>
                <a:sym typeface="Darker Grotesque"/>
              </a:rPr>
              <a:t>elit</a:t>
            </a:r>
            <a:r>
              <a:rPr lang="en-US" sz="900" dirty="0">
                <a:solidFill>
                  <a:srgbClr val="FFFFFF"/>
                </a:solidFill>
                <a:latin typeface="Darker Grotesque"/>
                <a:ea typeface="Darker Grotesque"/>
                <a:cs typeface="Darker Grotesque"/>
                <a:sym typeface="Darker Grotesque"/>
              </a:rPr>
              <a:t> mi </a:t>
            </a:r>
            <a:r>
              <a:rPr lang="en-US" sz="900" dirty="0" err="1">
                <a:solidFill>
                  <a:srgbClr val="FFFFFF"/>
                </a:solidFill>
                <a:latin typeface="Darker Grotesque"/>
                <a:ea typeface="Darker Grotesque"/>
                <a:cs typeface="Darker Grotesque"/>
                <a:sym typeface="Darker Grotesque"/>
              </a:rPr>
              <a:t>placerat</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quam</a:t>
            </a:r>
            <a:r>
              <a:rPr lang="en-US" sz="900" dirty="0">
                <a:solidFill>
                  <a:srgbClr val="FFFFFF"/>
                </a:solidFill>
                <a:latin typeface="Darker Grotesque"/>
                <a:ea typeface="Darker Grotesque"/>
                <a:cs typeface="Darker Grotesque"/>
                <a:sym typeface="Darker Grotesque"/>
              </a:rPr>
              <a:t>, a </a:t>
            </a:r>
            <a:r>
              <a:rPr lang="en-US" sz="900" dirty="0" err="1">
                <a:solidFill>
                  <a:srgbClr val="FFFFFF"/>
                </a:solidFill>
                <a:latin typeface="Darker Grotesque"/>
                <a:ea typeface="Darker Grotesque"/>
                <a:cs typeface="Darker Grotesque"/>
                <a:sym typeface="Darker Grotesque"/>
              </a:rPr>
              <a:t>scelerisque</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metus</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velit</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eget</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urna</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Nullam</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condimentum</a:t>
            </a:r>
            <a:r>
              <a:rPr lang="en-US" sz="900" dirty="0">
                <a:solidFill>
                  <a:srgbClr val="FFFFFF"/>
                </a:solidFill>
                <a:latin typeface="Darker Grotesque"/>
                <a:ea typeface="Darker Grotesque"/>
                <a:cs typeface="Darker Grotesque"/>
                <a:sym typeface="Darker Grotesque"/>
              </a:rPr>
              <a:t> auctor </a:t>
            </a:r>
            <a:r>
              <a:rPr lang="en-US" sz="900" dirty="0" err="1">
                <a:solidFill>
                  <a:srgbClr val="FFFFFF"/>
                </a:solidFill>
                <a:latin typeface="Darker Grotesque"/>
                <a:ea typeface="Darker Grotesque"/>
                <a:cs typeface="Darker Grotesque"/>
                <a:sym typeface="Darker Grotesque"/>
              </a:rPr>
              <a:t>sapien</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ut</a:t>
            </a:r>
            <a:r>
              <a:rPr lang="en-US" sz="900" dirty="0">
                <a:solidFill>
                  <a:srgbClr val="FFFFFF"/>
                </a:solidFill>
                <a:latin typeface="Darker Grotesque"/>
                <a:ea typeface="Darker Grotesque"/>
                <a:cs typeface="Darker Grotesque"/>
                <a:sym typeface="Darker Grotesque"/>
              </a:rPr>
              <a:t> cursus. Vestibulum </a:t>
            </a:r>
            <a:r>
              <a:rPr lang="en-US" sz="900" dirty="0" err="1">
                <a:solidFill>
                  <a:srgbClr val="FFFFFF"/>
                </a:solidFill>
                <a:latin typeface="Darker Grotesque"/>
                <a:ea typeface="Darker Grotesque"/>
                <a:cs typeface="Darker Grotesque"/>
                <a:sym typeface="Darker Grotesque"/>
              </a:rPr>
              <a:t>eget</a:t>
            </a:r>
            <a:r>
              <a:rPr lang="en-US" sz="900" dirty="0">
                <a:solidFill>
                  <a:srgbClr val="FFFFFF"/>
                </a:solidFill>
                <a:latin typeface="Darker Grotesque"/>
                <a:ea typeface="Darker Grotesque"/>
                <a:cs typeface="Darker Grotesque"/>
                <a:sym typeface="Darker Grotesque"/>
              </a:rPr>
              <a:t> ex sit </a:t>
            </a:r>
            <a:r>
              <a:rPr lang="en-US" sz="900" dirty="0" err="1">
                <a:solidFill>
                  <a:srgbClr val="FFFFFF"/>
                </a:solidFill>
                <a:latin typeface="Darker Grotesque"/>
                <a:ea typeface="Darker Grotesque"/>
                <a:cs typeface="Darker Grotesque"/>
                <a:sym typeface="Darker Grotesque"/>
              </a:rPr>
              <a:t>amet</a:t>
            </a:r>
            <a:r>
              <a:rPr lang="en-US" sz="900" dirty="0">
                <a:solidFill>
                  <a:srgbClr val="FFFFFF"/>
                </a:solidFill>
                <a:latin typeface="Darker Grotesque"/>
                <a:ea typeface="Darker Grotesque"/>
                <a:cs typeface="Darker Grotesque"/>
                <a:sym typeface="Darker Grotesque"/>
              </a:rPr>
              <a:t> dui </a:t>
            </a:r>
            <a:r>
              <a:rPr lang="en-US" sz="900" dirty="0" err="1">
                <a:solidFill>
                  <a:srgbClr val="FFFFFF"/>
                </a:solidFill>
                <a:latin typeface="Darker Grotesque"/>
                <a:ea typeface="Darker Grotesque"/>
                <a:cs typeface="Darker Grotesque"/>
                <a:sym typeface="Darker Grotesque"/>
              </a:rPr>
              <a:t>venenatis</a:t>
            </a:r>
            <a:r>
              <a:rPr lang="en-US" sz="900" dirty="0">
                <a:solidFill>
                  <a:srgbClr val="FFFFFF"/>
                </a:solidFill>
                <a:latin typeface="Darker Grotesque"/>
                <a:ea typeface="Darker Grotesque"/>
                <a:cs typeface="Darker Grotesque"/>
                <a:sym typeface="Darker Grotesque"/>
              </a:rPr>
              <a:t> </a:t>
            </a:r>
            <a:r>
              <a:rPr lang="en-US" sz="900" dirty="0" err="1">
                <a:solidFill>
                  <a:srgbClr val="FFFFFF"/>
                </a:solidFill>
                <a:latin typeface="Darker Grotesque"/>
                <a:ea typeface="Darker Grotesque"/>
                <a:cs typeface="Darker Grotesque"/>
                <a:sym typeface="Darker Grotesque"/>
              </a:rPr>
              <a:t>rutrum</a:t>
            </a:r>
            <a:r>
              <a:rPr lang="en-US" sz="900" dirty="0">
                <a:solidFill>
                  <a:srgbClr val="FFFFFF"/>
                </a:solidFill>
                <a:latin typeface="Darker Grotesque"/>
                <a:ea typeface="Darker Grotesque"/>
                <a:cs typeface="Darker Grotesque"/>
                <a:sym typeface="Darker Grotesque"/>
              </a:rPr>
              <a:t>.</a:t>
            </a:r>
          </a:p>
        </p:txBody>
      </p:sp>
      <p:sp>
        <p:nvSpPr>
          <p:cNvPr id="22" name="TextBox 22"/>
          <p:cNvSpPr txBox="1"/>
          <p:nvPr/>
        </p:nvSpPr>
        <p:spPr>
          <a:xfrm>
            <a:off x="2667793" y="3649744"/>
            <a:ext cx="1525948" cy="1546705"/>
          </a:xfrm>
          <a:prstGeom prst="rect">
            <a:avLst/>
          </a:prstGeom>
        </p:spPr>
        <p:txBody>
          <a:bodyPr lIns="0" tIns="0" rIns="0" bIns="0" rtlCol="0" anchor="t">
            <a:spAutoFit/>
          </a:bodyPr>
          <a:lstStyle/>
          <a:p>
            <a:pPr algn="just">
              <a:lnSpc>
                <a:spcPts val="1080"/>
              </a:lnSpc>
            </a:pPr>
            <a:r>
              <a:rPr lang="en-US" sz="900">
                <a:solidFill>
                  <a:srgbClr val="FFFFFF"/>
                </a:solidFill>
                <a:latin typeface="Darker Grotesque"/>
                <a:ea typeface="Darker Grotesque"/>
                <a:cs typeface="Darker Grotesque"/>
                <a:sym typeface="Darker Grotesque"/>
              </a:rPr>
              <a:t>Lorem ipsum dolor sit amet, consectetur adipiscing elit. Quisque urna lacus, pulvinar at nisi et, vulputate facilisis enim. Vestibulum tempor ante non posuere mollis. Ut euismod, metus et iaculis fermentum, elit mi placerat quam, a scelerisque metus velit eget urna. Nullam condimentum auctor sapien ut cursus. Vestibulum eget ex sit amet dui venenatis rutrum.</a:t>
            </a:r>
          </a:p>
        </p:txBody>
      </p:sp>
      <p:sp>
        <p:nvSpPr>
          <p:cNvPr id="23" name="TextBox 23"/>
          <p:cNvSpPr txBox="1"/>
          <p:nvPr/>
        </p:nvSpPr>
        <p:spPr>
          <a:xfrm>
            <a:off x="5683250" y="776637"/>
            <a:ext cx="1120750" cy="182101"/>
          </a:xfrm>
          <a:prstGeom prst="rect">
            <a:avLst/>
          </a:prstGeom>
        </p:spPr>
        <p:txBody>
          <a:bodyPr wrap="square" lIns="0" tIns="0" rIns="0" bIns="0" rtlCol="0" anchor="t">
            <a:spAutoFit/>
          </a:bodyPr>
          <a:lstStyle/>
          <a:p>
            <a:pPr algn="r">
              <a:lnSpc>
                <a:spcPts val="1539"/>
              </a:lnSpc>
            </a:pPr>
            <a:r>
              <a:rPr lang="en-US" sz="1099" dirty="0">
                <a:solidFill>
                  <a:srgbClr val="000000"/>
                </a:solidFill>
                <a:latin typeface="Agrandir"/>
                <a:ea typeface="Agrandir"/>
                <a:cs typeface="Agrandir"/>
                <a:sym typeface="Agrandir"/>
              </a:rPr>
              <a:t>[</a:t>
            </a:r>
            <a:r>
              <a:rPr lang="en-US" sz="1099" dirty="0" err="1">
                <a:solidFill>
                  <a:srgbClr val="000000"/>
                </a:solidFill>
                <a:latin typeface="Agrandir"/>
                <a:ea typeface="Agrandir"/>
                <a:cs typeface="Agrandir"/>
                <a:sym typeface="Agrandir"/>
              </a:rPr>
              <a:t>Logootje</a:t>
            </a:r>
            <a:r>
              <a:rPr lang="en-US" sz="1099" dirty="0">
                <a:solidFill>
                  <a:srgbClr val="000000"/>
                </a:solidFill>
                <a:latin typeface="Agrandir"/>
                <a:ea typeface="Agrandir"/>
                <a:cs typeface="Agrandir"/>
                <a:sym typeface="Agrandir"/>
              </a:rPr>
              <a:t> </a:t>
            </a:r>
            <a:r>
              <a:rPr lang="en-US" sz="1099" dirty="0" err="1">
                <a:solidFill>
                  <a:srgbClr val="000000"/>
                </a:solidFill>
                <a:latin typeface="Agrandir"/>
                <a:ea typeface="Agrandir"/>
                <a:cs typeface="Agrandir"/>
                <a:sym typeface="Agrandir"/>
              </a:rPr>
              <a:t>hier</a:t>
            </a:r>
            <a:r>
              <a:rPr lang="en-US" sz="1099" dirty="0">
                <a:solidFill>
                  <a:srgbClr val="000000"/>
                </a:solidFill>
                <a:latin typeface="Agrandir"/>
                <a:ea typeface="Agrandir"/>
                <a:cs typeface="Agrandir"/>
                <a:sym typeface="Agrandir"/>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grpSp>
        <p:nvGrpSpPr>
          <p:cNvPr id="3" name="Group 3"/>
          <p:cNvGrpSpPr/>
          <p:nvPr/>
        </p:nvGrpSpPr>
        <p:grpSpPr>
          <a:xfrm>
            <a:off x="-219098" y="2070100"/>
            <a:ext cx="4192155" cy="6398836"/>
            <a:chOff x="0" y="0"/>
            <a:chExt cx="1503069" cy="2294260"/>
          </a:xfrm>
        </p:grpSpPr>
        <p:sp>
          <p:nvSpPr>
            <p:cNvPr id="4" name="Freeform 4"/>
            <p:cNvSpPr/>
            <p:nvPr/>
          </p:nvSpPr>
          <p:spPr>
            <a:xfrm>
              <a:off x="0" y="0"/>
              <a:ext cx="1503069" cy="2294260"/>
            </a:xfrm>
            <a:custGeom>
              <a:avLst/>
              <a:gdLst/>
              <a:ahLst/>
              <a:cxnLst/>
              <a:rect l="l" t="t" r="r" b="b"/>
              <a:pathLst>
                <a:path w="1503069" h="2294260">
                  <a:moveTo>
                    <a:pt x="56976" y="0"/>
                  </a:moveTo>
                  <a:lnTo>
                    <a:pt x="1446093" y="0"/>
                  </a:lnTo>
                  <a:cubicBezTo>
                    <a:pt x="1461204" y="0"/>
                    <a:pt x="1475696" y="6003"/>
                    <a:pt x="1486382" y="16688"/>
                  </a:cubicBezTo>
                  <a:cubicBezTo>
                    <a:pt x="1497067" y="27373"/>
                    <a:pt x="1503069" y="41865"/>
                    <a:pt x="1503069" y="56976"/>
                  </a:cubicBezTo>
                  <a:lnTo>
                    <a:pt x="1503069" y="2237284"/>
                  </a:lnTo>
                  <a:cubicBezTo>
                    <a:pt x="1503069" y="2268751"/>
                    <a:pt x="1477560" y="2294260"/>
                    <a:pt x="1446093" y="2294260"/>
                  </a:cubicBezTo>
                  <a:lnTo>
                    <a:pt x="56976" y="2294260"/>
                  </a:lnTo>
                  <a:cubicBezTo>
                    <a:pt x="41865" y="2294260"/>
                    <a:pt x="27373" y="2288258"/>
                    <a:pt x="16688" y="2277572"/>
                  </a:cubicBezTo>
                  <a:cubicBezTo>
                    <a:pt x="6003" y="2266887"/>
                    <a:pt x="0" y="2252395"/>
                    <a:pt x="0" y="2237284"/>
                  </a:cubicBezTo>
                  <a:lnTo>
                    <a:pt x="0" y="56976"/>
                  </a:lnTo>
                  <a:cubicBezTo>
                    <a:pt x="0" y="41865"/>
                    <a:pt x="6003" y="27373"/>
                    <a:pt x="16688" y="16688"/>
                  </a:cubicBezTo>
                  <a:cubicBezTo>
                    <a:pt x="27373" y="6003"/>
                    <a:pt x="41865" y="0"/>
                    <a:pt x="56976" y="0"/>
                  </a:cubicBezTo>
                  <a:close/>
                </a:path>
              </a:pathLst>
            </a:custGeom>
            <a:solidFill>
              <a:srgbClr val="FFFFFF"/>
            </a:solidFill>
            <a:ln w="19050" cap="rnd">
              <a:solidFill>
                <a:srgbClr val="292929"/>
              </a:solidFill>
              <a:prstDash val="solid"/>
              <a:round/>
            </a:ln>
          </p:spPr>
          <p:txBody>
            <a:bodyPr/>
            <a:lstStyle/>
            <a:p>
              <a:pPr defTabSz="671755"/>
              <a:endParaRPr lang="nl-NL" sz="1322">
                <a:solidFill>
                  <a:prstClr val="black"/>
                </a:solidFill>
                <a:latin typeface="Calibri"/>
              </a:endParaRPr>
            </a:p>
          </p:txBody>
        </p:sp>
        <p:sp>
          <p:nvSpPr>
            <p:cNvPr id="5" name="TextBox 5"/>
            <p:cNvSpPr txBox="1"/>
            <p:nvPr/>
          </p:nvSpPr>
          <p:spPr>
            <a:xfrm>
              <a:off x="0" y="-38100"/>
              <a:ext cx="1503069" cy="2332360"/>
            </a:xfrm>
            <a:prstGeom prst="rect">
              <a:avLst/>
            </a:prstGeom>
          </p:spPr>
          <p:txBody>
            <a:bodyPr lIns="37316" tIns="37316" rIns="37316" bIns="37316" rtlCol="0" anchor="ctr"/>
            <a:lstStyle/>
            <a:p>
              <a:pPr algn="ctr" defTabSz="671755">
                <a:lnSpc>
                  <a:spcPts val="1953"/>
                </a:lnSpc>
                <a:spcBef>
                  <a:spcPct val="0"/>
                </a:spcBef>
              </a:pPr>
              <a:endParaRPr sz="1322">
                <a:solidFill>
                  <a:prstClr val="black"/>
                </a:solidFill>
                <a:latin typeface="Calibri"/>
              </a:endParaRPr>
            </a:p>
          </p:txBody>
        </p:sp>
      </p:grpSp>
      <p:grpSp>
        <p:nvGrpSpPr>
          <p:cNvPr id="6" name="Group 6"/>
          <p:cNvGrpSpPr/>
          <p:nvPr/>
        </p:nvGrpSpPr>
        <p:grpSpPr>
          <a:xfrm>
            <a:off x="-201453" y="2868612"/>
            <a:ext cx="4164326" cy="3590112"/>
            <a:chOff x="0" y="0"/>
            <a:chExt cx="7558777" cy="6516505"/>
          </a:xfrm>
        </p:grpSpPr>
        <p:pic>
          <p:nvPicPr>
            <p:cNvPr id="7" name="Picture 7"/>
            <p:cNvPicPr>
              <a:picLocks noChangeAspect="1"/>
            </p:cNvPicPr>
            <p:nvPr/>
          </p:nvPicPr>
          <p:blipFill>
            <a:blip r:embed="rId2"/>
            <a:srcRect l="11323" r="11323"/>
            <a:stretch>
              <a:fillRect/>
            </a:stretch>
          </p:blipFill>
          <p:spPr>
            <a:xfrm>
              <a:off x="0" y="0"/>
              <a:ext cx="7558777" cy="6516505"/>
            </a:xfrm>
            <a:prstGeom prst="rect">
              <a:avLst/>
            </a:prstGeom>
          </p:spPr>
        </p:pic>
      </p:grpSp>
      <p:sp>
        <p:nvSpPr>
          <p:cNvPr id="8" name="Freeform 8"/>
          <p:cNvSpPr/>
          <p:nvPr/>
        </p:nvSpPr>
        <p:spPr>
          <a:xfrm>
            <a:off x="480859" y="6605893"/>
            <a:ext cx="276546" cy="264793"/>
          </a:xfrm>
          <a:custGeom>
            <a:avLst/>
            <a:gdLst/>
            <a:ahLst/>
            <a:cxnLst/>
            <a:rect l="l" t="t" r="r" b="b"/>
            <a:pathLst>
              <a:path w="376475" h="360475">
                <a:moveTo>
                  <a:pt x="0" y="0"/>
                </a:moveTo>
                <a:lnTo>
                  <a:pt x="376474" y="0"/>
                </a:lnTo>
                <a:lnTo>
                  <a:pt x="376474" y="360474"/>
                </a:lnTo>
                <a:lnTo>
                  <a:pt x="0" y="36047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71755"/>
            <a:endParaRPr lang="nl-NL" sz="1322">
              <a:solidFill>
                <a:prstClr val="black"/>
              </a:solidFill>
              <a:latin typeface="Calibri"/>
            </a:endParaRPr>
          </a:p>
        </p:txBody>
      </p:sp>
      <p:sp>
        <p:nvSpPr>
          <p:cNvPr id="9" name="Freeform 9"/>
          <p:cNvSpPr/>
          <p:nvPr/>
        </p:nvSpPr>
        <p:spPr>
          <a:xfrm>
            <a:off x="3566106" y="6605893"/>
            <a:ext cx="238314" cy="264793"/>
          </a:xfrm>
          <a:custGeom>
            <a:avLst/>
            <a:gdLst/>
            <a:ahLst/>
            <a:cxnLst/>
            <a:rect l="l" t="t" r="r" b="b"/>
            <a:pathLst>
              <a:path w="324427" h="360475">
                <a:moveTo>
                  <a:pt x="0" y="0"/>
                </a:moveTo>
                <a:lnTo>
                  <a:pt x="324427" y="0"/>
                </a:lnTo>
                <a:lnTo>
                  <a:pt x="324427" y="360474"/>
                </a:lnTo>
                <a:lnTo>
                  <a:pt x="0" y="3604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71755"/>
            <a:endParaRPr lang="nl-NL" sz="1322">
              <a:solidFill>
                <a:prstClr val="black"/>
              </a:solidFill>
              <a:latin typeface="Calibri"/>
            </a:endParaRPr>
          </a:p>
        </p:txBody>
      </p:sp>
      <p:sp>
        <p:nvSpPr>
          <p:cNvPr id="10" name="Freeform 10"/>
          <p:cNvSpPr/>
          <p:nvPr/>
        </p:nvSpPr>
        <p:spPr>
          <a:xfrm>
            <a:off x="984724" y="6605893"/>
            <a:ext cx="264793" cy="264793"/>
          </a:xfrm>
          <a:custGeom>
            <a:avLst/>
            <a:gdLst/>
            <a:ahLst/>
            <a:cxnLst/>
            <a:rect l="l" t="t" r="r" b="b"/>
            <a:pathLst>
              <a:path w="360475" h="360475">
                <a:moveTo>
                  <a:pt x="0" y="0"/>
                </a:moveTo>
                <a:lnTo>
                  <a:pt x="360475" y="0"/>
                </a:lnTo>
                <a:lnTo>
                  <a:pt x="360475" y="360474"/>
                </a:lnTo>
                <a:lnTo>
                  <a:pt x="0" y="36047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71755"/>
            <a:endParaRPr lang="nl-NL" sz="1322">
              <a:solidFill>
                <a:prstClr val="black"/>
              </a:solidFill>
              <a:latin typeface="Calibri"/>
            </a:endParaRPr>
          </a:p>
        </p:txBody>
      </p:sp>
      <p:grpSp>
        <p:nvGrpSpPr>
          <p:cNvPr id="11" name="Group 11"/>
          <p:cNvGrpSpPr/>
          <p:nvPr/>
        </p:nvGrpSpPr>
        <p:grpSpPr>
          <a:xfrm>
            <a:off x="-50462" y="6605893"/>
            <a:ext cx="302621" cy="264793"/>
            <a:chOff x="0" y="0"/>
            <a:chExt cx="812800" cy="711200"/>
          </a:xfrm>
        </p:grpSpPr>
        <p:sp>
          <p:nvSpPr>
            <p:cNvPr id="12" name="Freeform 12"/>
            <p:cNvSpPr/>
            <p:nvPr/>
          </p:nvSpPr>
          <p:spPr>
            <a:xfrm>
              <a:off x="0" y="0"/>
              <a:ext cx="812800" cy="711200"/>
            </a:xfrm>
            <a:custGeom>
              <a:avLst/>
              <a:gdLst/>
              <a:ahLst/>
              <a:cxnLst/>
              <a:rect l="l" t="t" r="r" b="b"/>
              <a:pathLst>
                <a:path w="812800" h="711200">
                  <a:moveTo>
                    <a:pt x="32223" y="113558"/>
                  </a:moveTo>
                  <a:cubicBezTo>
                    <a:pt x="-33680" y="222131"/>
                    <a:pt x="12749" y="327809"/>
                    <a:pt x="71096" y="383897"/>
                  </a:cubicBezTo>
                  <a:lnTo>
                    <a:pt x="412247" y="711200"/>
                  </a:lnTo>
                  <a:lnTo>
                    <a:pt x="746197" y="385067"/>
                  </a:lnTo>
                  <a:cubicBezTo>
                    <a:pt x="800465" y="324730"/>
                    <a:pt x="821266" y="260730"/>
                    <a:pt x="809713" y="189465"/>
                  </a:cubicBezTo>
                  <a:cubicBezTo>
                    <a:pt x="793755" y="90882"/>
                    <a:pt x="712517" y="14398"/>
                    <a:pt x="612162" y="3476"/>
                  </a:cubicBezTo>
                  <a:cubicBezTo>
                    <a:pt x="550612" y="-3151"/>
                    <a:pt x="491155" y="14267"/>
                    <a:pt x="444750" y="52829"/>
                  </a:cubicBezTo>
                  <a:cubicBezTo>
                    <a:pt x="432260" y="63204"/>
                    <a:pt x="421096" y="74804"/>
                    <a:pt x="411367" y="87411"/>
                  </a:cubicBezTo>
                  <a:cubicBezTo>
                    <a:pt x="399823" y="73056"/>
                    <a:pt x="386287" y="59925"/>
                    <a:pt x="370977" y="48288"/>
                  </a:cubicBezTo>
                  <a:cubicBezTo>
                    <a:pt x="317614" y="7733"/>
                    <a:pt x="249687" y="-8369"/>
                    <a:pt x="184440" y="4154"/>
                  </a:cubicBezTo>
                  <a:cubicBezTo>
                    <a:pt x="122643" y="16092"/>
                    <a:pt x="67173" y="55954"/>
                    <a:pt x="32223" y="113558"/>
                  </a:cubicBezTo>
                  <a:close/>
                </a:path>
              </a:pathLst>
            </a:custGeom>
            <a:solidFill>
              <a:srgbClr val="FF3131"/>
            </a:solidFill>
          </p:spPr>
          <p:txBody>
            <a:bodyPr/>
            <a:lstStyle/>
            <a:p>
              <a:pPr defTabSz="671755"/>
              <a:endParaRPr lang="nl-NL" sz="1322">
                <a:solidFill>
                  <a:prstClr val="black"/>
                </a:solidFill>
                <a:latin typeface="Calibri"/>
              </a:endParaRPr>
            </a:p>
          </p:txBody>
        </p:sp>
        <p:sp>
          <p:nvSpPr>
            <p:cNvPr id="13" name="TextBox 13"/>
            <p:cNvSpPr txBox="1"/>
            <p:nvPr/>
          </p:nvSpPr>
          <p:spPr>
            <a:xfrm>
              <a:off x="76200" y="12700"/>
              <a:ext cx="660400" cy="571500"/>
            </a:xfrm>
            <a:prstGeom prst="rect">
              <a:avLst/>
            </a:prstGeom>
          </p:spPr>
          <p:txBody>
            <a:bodyPr lIns="37316" tIns="37316" rIns="37316" bIns="37316" rtlCol="0" anchor="ctr"/>
            <a:lstStyle/>
            <a:p>
              <a:pPr algn="ctr" defTabSz="671755">
                <a:lnSpc>
                  <a:spcPts val="1953"/>
                </a:lnSpc>
              </a:pPr>
              <a:endParaRPr sz="1322">
                <a:solidFill>
                  <a:prstClr val="black"/>
                </a:solidFill>
                <a:latin typeface="Calibri"/>
              </a:endParaRPr>
            </a:p>
          </p:txBody>
        </p:sp>
      </p:grpSp>
      <p:grpSp>
        <p:nvGrpSpPr>
          <p:cNvPr id="15" name="Group 15"/>
          <p:cNvGrpSpPr>
            <a:grpSpLocks noChangeAspect="1"/>
          </p:cNvGrpSpPr>
          <p:nvPr/>
        </p:nvGrpSpPr>
        <p:grpSpPr>
          <a:xfrm>
            <a:off x="-50462" y="2500778"/>
            <a:ext cx="738551" cy="735666"/>
            <a:chOff x="0" y="0"/>
            <a:chExt cx="6502400" cy="6477000"/>
          </a:xfrm>
        </p:grpSpPr>
        <p:sp>
          <p:nvSpPr>
            <p:cNvPr id="16" name="Freeform 16"/>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9"/>
              <a:stretch>
                <a:fillRect l="-49117" r="-40451" b="-26865"/>
              </a:stretch>
            </a:blipFill>
          </p:spPr>
          <p:txBody>
            <a:bodyPr/>
            <a:lstStyle/>
            <a:p>
              <a:pPr defTabSz="671755"/>
              <a:endParaRPr lang="nl-NL" sz="1322">
                <a:solidFill>
                  <a:prstClr val="black"/>
                </a:solidFill>
                <a:latin typeface="Calibri"/>
              </a:endParaRPr>
            </a:p>
          </p:txBody>
        </p:sp>
        <p:sp>
          <p:nvSpPr>
            <p:cNvPr id="17" name="Freeform 17"/>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292929"/>
            </a:solidFill>
          </p:spPr>
          <p:txBody>
            <a:bodyPr/>
            <a:lstStyle/>
            <a:p>
              <a:pPr defTabSz="671755"/>
              <a:endParaRPr lang="nl-NL" sz="1322">
                <a:solidFill>
                  <a:prstClr val="black"/>
                </a:solidFill>
                <a:latin typeface="Calibri"/>
              </a:endParaRPr>
            </a:p>
          </p:txBody>
        </p:sp>
      </p:grpSp>
      <p:sp>
        <p:nvSpPr>
          <p:cNvPr id="29" name="Freeform 29"/>
          <p:cNvSpPr/>
          <p:nvPr/>
        </p:nvSpPr>
        <p:spPr>
          <a:xfrm>
            <a:off x="3566106" y="2639155"/>
            <a:ext cx="228444" cy="46104"/>
          </a:xfrm>
          <a:custGeom>
            <a:avLst/>
            <a:gdLst/>
            <a:ahLst/>
            <a:cxnLst/>
            <a:rect l="l" t="t" r="r" b="b"/>
            <a:pathLst>
              <a:path w="310991" h="62764">
                <a:moveTo>
                  <a:pt x="0" y="0"/>
                </a:moveTo>
                <a:lnTo>
                  <a:pt x="310991" y="0"/>
                </a:lnTo>
                <a:lnTo>
                  <a:pt x="310991" y="62763"/>
                </a:lnTo>
                <a:lnTo>
                  <a:pt x="0" y="627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71755"/>
            <a:endParaRPr lang="nl-NL" sz="1322">
              <a:solidFill>
                <a:prstClr val="black"/>
              </a:solidFill>
              <a:latin typeface="Calibri"/>
            </a:endParaRPr>
          </a:p>
        </p:txBody>
      </p:sp>
      <p:sp>
        <p:nvSpPr>
          <p:cNvPr id="30" name="TextBox 30"/>
          <p:cNvSpPr txBox="1"/>
          <p:nvPr/>
        </p:nvSpPr>
        <p:spPr>
          <a:xfrm>
            <a:off x="801705" y="2529502"/>
            <a:ext cx="2150551" cy="233077"/>
          </a:xfrm>
          <a:prstGeom prst="rect">
            <a:avLst/>
          </a:prstGeom>
        </p:spPr>
        <p:txBody>
          <a:bodyPr wrap="square" lIns="0" tIns="0" rIns="0" bIns="0" rtlCol="0" anchor="t">
            <a:spAutoFit/>
          </a:bodyPr>
          <a:lstStyle/>
          <a:p>
            <a:pPr defTabSz="671755">
              <a:lnSpc>
                <a:spcPts val="1953"/>
              </a:lnSpc>
              <a:spcBef>
                <a:spcPct val="0"/>
              </a:spcBef>
            </a:pPr>
            <a:r>
              <a:rPr lang="en-US" sz="1395" dirty="0">
                <a:solidFill>
                  <a:srgbClr val="292929"/>
                </a:solidFill>
                <a:latin typeface="Open Sauce"/>
                <a:ea typeface="Open Sauce"/>
                <a:cs typeface="Open Sauce"/>
                <a:sym typeface="Open Sauce"/>
              </a:rPr>
              <a:t>@[Vul in: naam account]</a:t>
            </a:r>
          </a:p>
        </p:txBody>
      </p:sp>
      <p:sp>
        <p:nvSpPr>
          <p:cNvPr id="33" name="TextBox 33"/>
          <p:cNvSpPr txBox="1"/>
          <p:nvPr/>
        </p:nvSpPr>
        <p:spPr>
          <a:xfrm>
            <a:off x="-50462" y="7024612"/>
            <a:ext cx="3854883" cy="1072025"/>
          </a:xfrm>
          <a:prstGeom prst="rect">
            <a:avLst/>
          </a:prstGeom>
        </p:spPr>
        <p:txBody>
          <a:bodyPr wrap="square" lIns="0" tIns="0" rIns="0" bIns="0" rtlCol="0" anchor="t">
            <a:spAutoFit/>
          </a:bodyPr>
          <a:lstStyle/>
          <a:p>
            <a:pPr defTabSz="671755">
              <a:lnSpc>
                <a:spcPts val="1748"/>
              </a:lnSpc>
              <a:spcBef>
                <a:spcPct val="0"/>
              </a:spcBef>
            </a:pPr>
            <a:r>
              <a:rPr lang="en-US" sz="1249" dirty="0">
                <a:solidFill>
                  <a:srgbClr val="292929"/>
                </a:solidFill>
                <a:latin typeface="Open Sauce"/>
                <a:ea typeface="Open Sauce"/>
                <a:cs typeface="Open Sauce"/>
                <a:sym typeface="Open Sauce"/>
              </a:rPr>
              <a:t>Lorem ipsum dolor sit </a:t>
            </a:r>
            <a:r>
              <a:rPr lang="en-US" sz="1249" dirty="0" err="1">
                <a:solidFill>
                  <a:srgbClr val="292929"/>
                </a:solidFill>
                <a:latin typeface="Open Sauce"/>
                <a:ea typeface="Open Sauce"/>
                <a:cs typeface="Open Sauce"/>
                <a:sym typeface="Open Sauce"/>
              </a:rPr>
              <a:t>amet</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consectetur</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adipiscing</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elit</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Fusce</a:t>
            </a:r>
            <a:r>
              <a:rPr lang="en-US" sz="1249" dirty="0">
                <a:solidFill>
                  <a:srgbClr val="292929"/>
                </a:solidFill>
                <a:latin typeface="Open Sauce"/>
                <a:ea typeface="Open Sauce"/>
                <a:cs typeface="Open Sauce"/>
                <a:sym typeface="Open Sauce"/>
              </a:rPr>
              <a:t> non diam </a:t>
            </a:r>
            <a:r>
              <a:rPr lang="en-US" sz="1249" dirty="0" err="1">
                <a:solidFill>
                  <a:srgbClr val="292929"/>
                </a:solidFill>
                <a:latin typeface="Open Sauce"/>
                <a:ea typeface="Open Sauce"/>
                <a:cs typeface="Open Sauce"/>
                <a:sym typeface="Open Sauce"/>
              </a:rPr>
              <a:t>eleifend</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imperdiet</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orci</a:t>
            </a:r>
            <a:r>
              <a:rPr lang="en-US" sz="1249" dirty="0">
                <a:solidFill>
                  <a:srgbClr val="292929"/>
                </a:solidFill>
                <a:latin typeface="Open Sauce"/>
                <a:ea typeface="Open Sauce"/>
                <a:cs typeface="Open Sauce"/>
                <a:sym typeface="Open Sauce"/>
              </a:rPr>
              <a:t> nec, pharetra magna. </a:t>
            </a:r>
            <a:r>
              <a:rPr lang="en-US" sz="1249" dirty="0" err="1">
                <a:solidFill>
                  <a:srgbClr val="292929"/>
                </a:solidFill>
                <a:latin typeface="Open Sauce"/>
                <a:ea typeface="Open Sauce"/>
                <a:cs typeface="Open Sauce"/>
                <a:sym typeface="Open Sauce"/>
              </a:rPr>
              <a:t>Pellentesque</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eget</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facilisis</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orci</a:t>
            </a:r>
            <a:r>
              <a:rPr lang="en-US" sz="1249" dirty="0">
                <a:solidFill>
                  <a:srgbClr val="292929"/>
                </a:solidFill>
                <a:latin typeface="Open Sauce"/>
                <a:ea typeface="Open Sauce"/>
                <a:cs typeface="Open Sauce"/>
                <a:sym typeface="Open Sauce"/>
              </a:rPr>
              <a:t>. Nunc </a:t>
            </a:r>
            <a:r>
              <a:rPr lang="en-US" sz="1249" dirty="0" err="1">
                <a:solidFill>
                  <a:srgbClr val="292929"/>
                </a:solidFill>
                <a:latin typeface="Open Sauce"/>
                <a:ea typeface="Open Sauce"/>
                <a:cs typeface="Open Sauce"/>
                <a:sym typeface="Open Sauce"/>
              </a:rPr>
              <a:t>malesuada</a:t>
            </a:r>
            <a:r>
              <a:rPr lang="en-US" sz="1249" dirty="0">
                <a:solidFill>
                  <a:srgbClr val="292929"/>
                </a:solidFill>
                <a:latin typeface="Open Sauce"/>
                <a:ea typeface="Open Sauce"/>
                <a:cs typeface="Open Sauce"/>
                <a:sym typeface="Open Sauce"/>
              </a:rPr>
              <a:t> magna </a:t>
            </a:r>
            <a:r>
              <a:rPr lang="en-US" sz="1249" dirty="0" err="1">
                <a:solidFill>
                  <a:srgbClr val="292929"/>
                </a:solidFill>
                <a:latin typeface="Open Sauce"/>
                <a:ea typeface="Open Sauce"/>
                <a:cs typeface="Open Sauce"/>
                <a:sym typeface="Open Sauce"/>
              </a:rPr>
              <a:t>orci</a:t>
            </a:r>
            <a:r>
              <a:rPr lang="en-US" sz="1249" dirty="0">
                <a:solidFill>
                  <a:srgbClr val="292929"/>
                </a:solidFill>
                <a:latin typeface="Open Sauce"/>
                <a:ea typeface="Open Sauce"/>
                <a:cs typeface="Open Sauce"/>
                <a:sym typeface="Open Sauce"/>
              </a:rPr>
              <a:t>, in vestibulum </a:t>
            </a:r>
            <a:r>
              <a:rPr lang="en-US" sz="1249" dirty="0" err="1">
                <a:solidFill>
                  <a:srgbClr val="292929"/>
                </a:solidFill>
                <a:latin typeface="Open Sauce"/>
                <a:ea typeface="Open Sauce"/>
                <a:cs typeface="Open Sauce"/>
                <a:sym typeface="Open Sauce"/>
              </a:rPr>
              <a:t>turpis</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scelerisque</a:t>
            </a:r>
            <a:r>
              <a:rPr lang="en-US" sz="1249" dirty="0">
                <a:solidFill>
                  <a:srgbClr val="292929"/>
                </a:solidFill>
                <a:latin typeface="Open Sauce"/>
                <a:ea typeface="Open Sauce"/>
                <a:cs typeface="Open Sauce"/>
                <a:sym typeface="Open Sauce"/>
              </a:rPr>
              <a:t> vitae.</a:t>
            </a:r>
          </a:p>
        </p:txBody>
      </p:sp>
      <p:grpSp>
        <p:nvGrpSpPr>
          <p:cNvPr id="2" name="Group 3">
            <a:extLst>
              <a:ext uri="{FF2B5EF4-FFF2-40B4-BE49-F238E27FC236}">
                <a16:creationId xmlns:a16="http://schemas.microsoft.com/office/drawing/2014/main" id="{042CC543-0DD9-9A9D-FBB8-497191195AF9}"/>
              </a:ext>
            </a:extLst>
          </p:cNvPr>
          <p:cNvGrpSpPr/>
          <p:nvPr/>
        </p:nvGrpSpPr>
        <p:grpSpPr>
          <a:xfrm>
            <a:off x="4262337" y="2070100"/>
            <a:ext cx="4192155" cy="6398836"/>
            <a:chOff x="0" y="0"/>
            <a:chExt cx="1503069" cy="2294260"/>
          </a:xfrm>
        </p:grpSpPr>
        <p:sp>
          <p:nvSpPr>
            <p:cNvPr id="14" name="Freeform 4">
              <a:extLst>
                <a:ext uri="{FF2B5EF4-FFF2-40B4-BE49-F238E27FC236}">
                  <a16:creationId xmlns:a16="http://schemas.microsoft.com/office/drawing/2014/main" id="{CF9B242B-6A00-3FC9-2FE5-14F199F5B1D6}"/>
                </a:ext>
              </a:extLst>
            </p:cNvPr>
            <p:cNvSpPr/>
            <p:nvPr/>
          </p:nvSpPr>
          <p:spPr>
            <a:xfrm>
              <a:off x="0" y="0"/>
              <a:ext cx="1503069" cy="2294260"/>
            </a:xfrm>
            <a:custGeom>
              <a:avLst/>
              <a:gdLst/>
              <a:ahLst/>
              <a:cxnLst/>
              <a:rect l="l" t="t" r="r" b="b"/>
              <a:pathLst>
                <a:path w="1503069" h="2294260">
                  <a:moveTo>
                    <a:pt x="56976" y="0"/>
                  </a:moveTo>
                  <a:lnTo>
                    <a:pt x="1446093" y="0"/>
                  </a:lnTo>
                  <a:cubicBezTo>
                    <a:pt x="1461204" y="0"/>
                    <a:pt x="1475696" y="6003"/>
                    <a:pt x="1486382" y="16688"/>
                  </a:cubicBezTo>
                  <a:cubicBezTo>
                    <a:pt x="1497067" y="27373"/>
                    <a:pt x="1503069" y="41865"/>
                    <a:pt x="1503069" y="56976"/>
                  </a:cubicBezTo>
                  <a:lnTo>
                    <a:pt x="1503069" y="2237284"/>
                  </a:lnTo>
                  <a:cubicBezTo>
                    <a:pt x="1503069" y="2268751"/>
                    <a:pt x="1477560" y="2294260"/>
                    <a:pt x="1446093" y="2294260"/>
                  </a:cubicBezTo>
                  <a:lnTo>
                    <a:pt x="56976" y="2294260"/>
                  </a:lnTo>
                  <a:cubicBezTo>
                    <a:pt x="41865" y="2294260"/>
                    <a:pt x="27373" y="2288258"/>
                    <a:pt x="16688" y="2277572"/>
                  </a:cubicBezTo>
                  <a:cubicBezTo>
                    <a:pt x="6003" y="2266887"/>
                    <a:pt x="0" y="2252395"/>
                    <a:pt x="0" y="2237284"/>
                  </a:cubicBezTo>
                  <a:lnTo>
                    <a:pt x="0" y="56976"/>
                  </a:lnTo>
                  <a:cubicBezTo>
                    <a:pt x="0" y="41865"/>
                    <a:pt x="6003" y="27373"/>
                    <a:pt x="16688" y="16688"/>
                  </a:cubicBezTo>
                  <a:cubicBezTo>
                    <a:pt x="27373" y="6003"/>
                    <a:pt x="41865" y="0"/>
                    <a:pt x="56976" y="0"/>
                  </a:cubicBezTo>
                  <a:close/>
                </a:path>
              </a:pathLst>
            </a:custGeom>
            <a:solidFill>
              <a:srgbClr val="FFFFFF"/>
            </a:solidFill>
            <a:ln w="19050" cap="rnd">
              <a:solidFill>
                <a:srgbClr val="292929"/>
              </a:solidFill>
              <a:prstDash val="solid"/>
              <a:round/>
            </a:ln>
          </p:spPr>
          <p:txBody>
            <a:bodyPr/>
            <a:lstStyle/>
            <a:p>
              <a:pPr defTabSz="671755"/>
              <a:endParaRPr lang="nl-NL" sz="1322">
                <a:solidFill>
                  <a:prstClr val="black"/>
                </a:solidFill>
                <a:latin typeface="Calibri"/>
              </a:endParaRPr>
            </a:p>
          </p:txBody>
        </p:sp>
        <p:sp>
          <p:nvSpPr>
            <p:cNvPr id="18" name="TextBox 5">
              <a:extLst>
                <a:ext uri="{FF2B5EF4-FFF2-40B4-BE49-F238E27FC236}">
                  <a16:creationId xmlns:a16="http://schemas.microsoft.com/office/drawing/2014/main" id="{19286EBF-DD06-E093-7CF7-539938FC7605}"/>
                </a:ext>
              </a:extLst>
            </p:cNvPr>
            <p:cNvSpPr txBox="1"/>
            <p:nvPr/>
          </p:nvSpPr>
          <p:spPr>
            <a:xfrm>
              <a:off x="0" y="-38100"/>
              <a:ext cx="1503069" cy="2332360"/>
            </a:xfrm>
            <a:prstGeom prst="rect">
              <a:avLst/>
            </a:prstGeom>
          </p:spPr>
          <p:txBody>
            <a:bodyPr lIns="37316" tIns="37316" rIns="37316" bIns="37316" rtlCol="0" anchor="ctr"/>
            <a:lstStyle/>
            <a:p>
              <a:pPr algn="ctr" defTabSz="671755">
                <a:lnSpc>
                  <a:spcPts val="1953"/>
                </a:lnSpc>
                <a:spcBef>
                  <a:spcPct val="0"/>
                </a:spcBef>
              </a:pPr>
              <a:endParaRPr sz="1322">
                <a:solidFill>
                  <a:prstClr val="black"/>
                </a:solidFill>
                <a:latin typeface="Calibri"/>
              </a:endParaRPr>
            </a:p>
          </p:txBody>
        </p:sp>
      </p:grpSp>
      <p:grpSp>
        <p:nvGrpSpPr>
          <p:cNvPr id="19" name="Group 6">
            <a:extLst>
              <a:ext uri="{FF2B5EF4-FFF2-40B4-BE49-F238E27FC236}">
                <a16:creationId xmlns:a16="http://schemas.microsoft.com/office/drawing/2014/main" id="{D02EE942-0E46-FD12-A56D-B83F68BCB50C}"/>
              </a:ext>
            </a:extLst>
          </p:cNvPr>
          <p:cNvGrpSpPr/>
          <p:nvPr/>
        </p:nvGrpSpPr>
        <p:grpSpPr>
          <a:xfrm>
            <a:off x="4279982" y="2868612"/>
            <a:ext cx="4164326" cy="3590112"/>
            <a:chOff x="0" y="0"/>
            <a:chExt cx="7558777" cy="6516505"/>
          </a:xfrm>
        </p:grpSpPr>
        <p:pic>
          <p:nvPicPr>
            <p:cNvPr id="20" name="Picture 7">
              <a:extLst>
                <a:ext uri="{FF2B5EF4-FFF2-40B4-BE49-F238E27FC236}">
                  <a16:creationId xmlns:a16="http://schemas.microsoft.com/office/drawing/2014/main" id="{22C0DA32-3167-8E3F-E3AF-DF094B3CEFE2}"/>
                </a:ext>
              </a:extLst>
            </p:cNvPr>
            <p:cNvPicPr>
              <a:picLocks noChangeAspect="1"/>
            </p:cNvPicPr>
            <p:nvPr/>
          </p:nvPicPr>
          <p:blipFill>
            <a:blip r:embed="rId2"/>
            <a:srcRect l="11323" r="11323"/>
            <a:stretch>
              <a:fillRect/>
            </a:stretch>
          </p:blipFill>
          <p:spPr>
            <a:xfrm>
              <a:off x="0" y="0"/>
              <a:ext cx="7558777" cy="6516505"/>
            </a:xfrm>
            <a:prstGeom prst="rect">
              <a:avLst/>
            </a:prstGeom>
          </p:spPr>
        </p:pic>
      </p:grpSp>
      <p:sp>
        <p:nvSpPr>
          <p:cNvPr id="21" name="Freeform 8">
            <a:extLst>
              <a:ext uri="{FF2B5EF4-FFF2-40B4-BE49-F238E27FC236}">
                <a16:creationId xmlns:a16="http://schemas.microsoft.com/office/drawing/2014/main" id="{F8CEE954-593D-2405-E3D1-96CE0D065819}"/>
              </a:ext>
            </a:extLst>
          </p:cNvPr>
          <p:cNvSpPr/>
          <p:nvPr/>
        </p:nvSpPr>
        <p:spPr>
          <a:xfrm>
            <a:off x="4962294" y="6605893"/>
            <a:ext cx="276546" cy="264793"/>
          </a:xfrm>
          <a:custGeom>
            <a:avLst/>
            <a:gdLst/>
            <a:ahLst/>
            <a:cxnLst/>
            <a:rect l="l" t="t" r="r" b="b"/>
            <a:pathLst>
              <a:path w="376475" h="360475">
                <a:moveTo>
                  <a:pt x="0" y="0"/>
                </a:moveTo>
                <a:lnTo>
                  <a:pt x="376474" y="0"/>
                </a:lnTo>
                <a:lnTo>
                  <a:pt x="376474" y="360474"/>
                </a:lnTo>
                <a:lnTo>
                  <a:pt x="0" y="36047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71755"/>
            <a:endParaRPr lang="nl-NL" sz="1322">
              <a:solidFill>
                <a:prstClr val="black"/>
              </a:solidFill>
              <a:latin typeface="Calibri"/>
            </a:endParaRPr>
          </a:p>
        </p:txBody>
      </p:sp>
      <p:sp>
        <p:nvSpPr>
          <p:cNvPr id="22" name="Freeform 9">
            <a:extLst>
              <a:ext uri="{FF2B5EF4-FFF2-40B4-BE49-F238E27FC236}">
                <a16:creationId xmlns:a16="http://schemas.microsoft.com/office/drawing/2014/main" id="{D0C80B9A-498D-D4C4-8FE8-76A65AF36FC1}"/>
              </a:ext>
            </a:extLst>
          </p:cNvPr>
          <p:cNvSpPr/>
          <p:nvPr/>
        </p:nvSpPr>
        <p:spPr>
          <a:xfrm>
            <a:off x="8047541" y="6605893"/>
            <a:ext cx="238314" cy="264793"/>
          </a:xfrm>
          <a:custGeom>
            <a:avLst/>
            <a:gdLst/>
            <a:ahLst/>
            <a:cxnLst/>
            <a:rect l="l" t="t" r="r" b="b"/>
            <a:pathLst>
              <a:path w="324427" h="360475">
                <a:moveTo>
                  <a:pt x="0" y="0"/>
                </a:moveTo>
                <a:lnTo>
                  <a:pt x="324427" y="0"/>
                </a:lnTo>
                <a:lnTo>
                  <a:pt x="324427" y="360474"/>
                </a:lnTo>
                <a:lnTo>
                  <a:pt x="0" y="3604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71755"/>
            <a:endParaRPr lang="nl-NL" sz="1322">
              <a:solidFill>
                <a:prstClr val="black"/>
              </a:solidFill>
              <a:latin typeface="Calibri"/>
            </a:endParaRPr>
          </a:p>
        </p:txBody>
      </p:sp>
      <p:sp>
        <p:nvSpPr>
          <p:cNvPr id="23" name="Freeform 10">
            <a:extLst>
              <a:ext uri="{FF2B5EF4-FFF2-40B4-BE49-F238E27FC236}">
                <a16:creationId xmlns:a16="http://schemas.microsoft.com/office/drawing/2014/main" id="{124453D8-6A78-5AFB-5224-49C977CC5112}"/>
              </a:ext>
            </a:extLst>
          </p:cNvPr>
          <p:cNvSpPr/>
          <p:nvPr/>
        </p:nvSpPr>
        <p:spPr>
          <a:xfrm>
            <a:off x="5466159" y="6605893"/>
            <a:ext cx="264793" cy="264793"/>
          </a:xfrm>
          <a:custGeom>
            <a:avLst/>
            <a:gdLst/>
            <a:ahLst/>
            <a:cxnLst/>
            <a:rect l="l" t="t" r="r" b="b"/>
            <a:pathLst>
              <a:path w="360475" h="360475">
                <a:moveTo>
                  <a:pt x="0" y="0"/>
                </a:moveTo>
                <a:lnTo>
                  <a:pt x="360475" y="0"/>
                </a:lnTo>
                <a:lnTo>
                  <a:pt x="360475" y="360474"/>
                </a:lnTo>
                <a:lnTo>
                  <a:pt x="0" y="36047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71755"/>
            <a:endParaRPr lang="nl-NL" sz="1322">
              <a:solidFill>
                <a:prstClr val="black"/>
              </a:solidFill>
              <a:latin typeface="Calibri"/>
            </a:endParaRPr>
          </a:p>
        </p:txBody>
      </p:sp>
      <p:grpSp>
        <p:nvGrpSpPr>
          <p:cNvPr id="24" name="Group 11">
            <a:extLst>
              <a:ext uri="{FF2B5EF4-FFF2-40B4-BE49-F238E27FC236}">
                <a16:creationId xmlns:a16="http://schemas.microsoft.com/office/drawing/2014/main" id="{4BE3E78E-A618-7EFC-0310-32BA4365D08C}"/>
              </a:ext>
            </a:extLst>
          </p:cNvPr>
          <p:cNvGrpSpPr/>
          <p:nvPr/>
        </p:nvGrpSpPr>
        <p:grpSpPr>
          <a:xfrm>
            <a:off x="4430973" y="6605893"/>
            <a:ext cx="302621" cy="264793"/>
            <a:chOff x="0" y="0"/>
            <a:chExt cx="812800" cy="711200"/>
          </a:xfrm>
        </p:grpSpPr>
        <p:sp>
          <p:nvSpPr>
            <p:cNvPr id="25" name="Freeform 12">
              <a:extLst>
                <a:ext uri="{FF2B5EF4-FFF2-40B4-BE49-F238E27FC236}">
                  <a16:creationId xmlns:a16="http://schemas.microsoft.com/office/drawing/2014/main" id="{AA86DF4F-19BB-8F96-A0B1-9FC3C04ABC9C}"/>
                </a:ext>
              </a:extLst>
            </p:cNvPr>
            <p:cNvSpPr/>
            <p:nvPr/>
          </p:nvSpPr>
          <p:spPr>
            <a:xfrm>
              <a:off x="0" y="0"/>
              <a:ext cx="812800" cy="711200"/>
            </a:xfrm>
            <a:custGeom>
              <a:avLst/>
              <a:gdLst/>
              <a:ahLst/>
              <a:cxnLst/>
              <a:rect l="l" t="t" r="r" b="b"/>
              <a:pathLst>
                <a:path w="812800" h="711200">
                  <a:moveTo>
                    <a:pt x="32223" y="113558"/>
                  </a:moveTo>
                  <a:cubicBezTo>
                    <a:pt x="-33680" y="222131"/>
                    <a:pt x="12749" y="327809"/>
                    <a:pt x="71096" y="383897"/>
                  </a:cubicBezTo>
                  <a:lnTo>
                    <a:pt x="412247" y="711200"/>
                  </a:lnTo>
                  <a:lnTo>
                    <a:pt x="746197" y="385067"/>
                  </a:lnTo>
                  <a:cubicBezTo>
                    <a:pt x="800465" y="324730"/>
                    <a:pt x="821266" y="260730"/>
                    <a:pt x="809713" y="189465"/>
                  </a:cubicBezTo>
                  <a:cubicBezTo>
                    <a:pt x="793755" y="90882"/>
                    <a:pt x="712517" y="14398"/>
                    <a:pt x="612162" y="3476"/>
                  </a:cubicBezTo>
                  <a:cubicBezTo>
                    <a:pt x="550612" y="-3151"/>
                    <a:pt x="491155" y="14267"/>
                    <a:pt x="444750" y="52829"/>
                  </a:cubicBezTo>
                  <a:cubicBezTo>
                    <a:pt x="432260" y="63204"/>
                    <a:pt x="421096" y="74804"/>
                    <a:pt x="411367" y="87411"/>
                  </a:cubicBezTo>
                  <a:cubicBezTo>
                    <a:pt x="399823" y="73056"/>
                    <a:pt x="386287" y="59925"/>
                    <a:pt x="370977" y="48288"/>
                  </a:cubicBezTo>
                  <a:cubicBezTo>
                    <a:pt x="317614" y="7733"/>
                    <a:pt x="249687" y="-8369"/>
                    <a:pt x="184440" y="4154"/>
                  </a:cubicBezTo>
                  <a:cubicBezTo>
                    <a:pt x="122643" y="16092"/>
                    <a:pt x="67173" y="55954"/>
                    <a:pt x="32223" y="113558"/>
                  </a:cubicBezTo>
                  <a:close/>
                </a:path>
              </a:pathLst>
            </a:custGeom>
            <a:solidFill>
              <a:srgbClr val="FF3131"/>
            </a:solidFill>
          </p:spPr>
          <p:txBody>
            <a:bodyPr/>
            <a:lstStyle/>
            <a:p>
              <a:pPr defTabSz="671755"/>
              <a:endParaRPr lang="nl-NL" sz="1322">
                <a:solidFill>
                  <a:prstClr val="black"/>
                </a:solidFill>
                <a:latin typeface="Calibri"/>
              </a:endParaRPr>
            </a:p>
          </p:txBody>
        </p:sp>
        <p:sp>
          <p:nvSpPr>
            <p:cNvPr id="26" name="TextBox 13">
              <a:extLst>
                <a:ext uri="{FF2B5EF4-FFF2-40B4-BE49-F238E27FC236}">
                  <a16:creationId xmlns:a16="http://schemas.microsoft.com/office/drawing/2014/main" id="{0E63B764-2112-B338-D952-84192B8FB7FF}"/>
                </a:ext>
              </a:extLst>
            </p:cNvPr>
            <p:cNvSpPr txBox="1"/>
            <p:nvPr/>
          </p:nvSpPr>
          <p:spPr>
            <a:xfrm>
              <a:off x="76200" y="12700"/>
              <a:ext cx="660400" cy="571500"/>
            </a:xfrm>
            <a:prstGeom prst="rect">
              <a:avLst/>
            </a:prstGeom>
          </p:spPr>
          <p:txBody>
            <a:bodyPr lIns="37316" tIns="37316" rIns="37316" bIns="37316" rtlCol="0" anchor="ctr"/>
            <a:lstStyle/>
            <a:p>
              <a:pPr algn="ctr" defTabSz="671755">
                <a:lnSpc>
                  <a:spcPts val="1953"/>
                </a:lnSpc>
              </a:pPr>
              <a:endParaRPr sz="1322">
                <a:solidFill>
                  <a:prstClr val="black"/>
                </a:solidFill>
                <a:latin typeface="Calibri"/>
              </a:endParaRPr>
            </a:p>
          </p:txBody>
        </p:sp>
      </p:grpSp>
      <p:grpSp>
        <p:nvGrpSpPr>
          <p:cNvPr id="27" name="Group 15">
            <a:extLst>
              <a:ext uri="{FF2B5EF4-FFF2-40B4-BE49-F238E27FC236}">
                <a16:creationId xmlns:a16="http://schemas.microsoft.com/office/drawing/2014/main" id="{9CB237A4-A615-6021-65E6-18B472F450BA}"/>
              </a:ext>
            </a:extLst>
          </p:cNvPr>
          <p:cNvGrpSpPr>
            <a:grpSpLocks noChangeAspect="1"/>
          </p:cNvGrpSpPr>
          <p:nvPr/>
        </p:nvGrpSpPr>
        <p:grpSpPr>
          <a:xfrm>
            <a:off x="4430973" y="2500778"/>
            <a:ext cx="738551" cy="735666"/>
            <a:chOff x="0" y="0"/>
            <a:chExt cx="6502400" cy="6477000"/>
          </a:xfrm>
        </p:grpSpPr>
        <p:sp>
          <p:nvSpPr>
            <p:cNvPr id="28" name="Freeform 16">
              <a:extLst>
                <a:ext uri="{FF2B5EF4-FFF2-40B4-BE49-F238E27FC236}">
                  <a16:creationId xmlns:a16="http://schemas.microsoft.com/office/drawing/2014/main" id="{0F14739A-726F-2C90-50A6-E481D922F831}"/>
                </a:ext>
              </a:extLst>
            </p:cNvPr>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9"/>
              <a:stretch>
                <a:fillRect l="-49117" r="-40451" b="-26865"/>
              </a:stretch>
            </a:blipFill>
          </p:spPr>
          <p:txBody>
            <a:bodyPr/>
            <a:lstStyle/>
            <a:p>
              <a:pPr defTabSz="671755"/>
              <a:endParaRPr lang="nl-NL" sz="1322">
                <a:solidFill>
                  <a:prstClr val="black"/>
                </a:solidFill>
                <a:latin typeface="Calibri"/>
              </a:endParaRPr>
            </a:p>
          </p:txBody>
        </p:sp>
        <p:sp>
          <p:nvSpPr>
            <p:cNvPr id="31" name="Freeform 17">
              <a:extLst>
                <a:ext uri="{FF2B5EF4-FFF2-40B4-BE49-F238E27FC236}">
                  <a16:creationId xmlns:a16="http://schemas.microsoft.com/office/drawing/2014/main" id="{B39653F5-F923-524B-02F9-B86D450FD5B9}"/>
                </a:ext>
              </a:extLst>
            </p:cNvPr>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292929"/>
            </a:solidFill>
          </p:spPr>
          <p:txBody>
            <a:bodyPr/>
            <a:lstStyle/>
            <a:p>
              <a:pPr defTabSz="671755"/>
              <a:endParaRPr lang="nl-NL" sz="1322">
                <a:solidFill>
                  <a:prstClr val="black"/>
                </a:solidFill>
                <a:latin typeface="Calibri"/>
              </a:endParaRPr>
            </a:p>
          </p:txBody>
        </p:sp>
      </p:grpSp>
      <p:sp>
        <p:nvSpPr>
          <p:cNvPr id="32" name="Freeform 29">
            <a:extLst>
              <a:ext uri="{FF2B5EF4-FFF2-40B4-BE49-F238E27FC236}">
                <a16:creationId xmlns:a16="http://schemas.microsoft.com/office/drawing/2014/main" id="{3F96EB8C-545D-40E6-E552-A0FB77099492}"/>
              </a:ext>
            </a:extLst>
          </p:cNvPr>
          <p:cNvSpPr/>
          <p:nvPr/>
        </p:nvSpPr>
        <p:spPr>
          <a:xfrm>
            <a:off x="8047541" y="2639155"/>
            <a:ext cx="228444" cy="46104"/>
          </a:xfrm>
          <a:custGeom>
            <a:avLst/>
            <a:gdLst/>
            <a:ahLst/>
            <a:cxnLst/>
            <a:rect l="l" t="t" r="r" b="b"/>
            <a:pathLst>
              <a:path w="310991" h="62764">
                <a:moveTo>
                  <a:pt x="0" y="0"/>
                </a:moveTo>
                <a:lnTo>
                  <a:pt x="310991" y="0"/>
                </a:lnTo>
                <a:lnTo>
                  <a:pt x="310991" y="62763"/>
                </a:lnTo>
                <a:lnTo>
                  <a:pt x="0" y="627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71755"/>
            <a:endParaRPr lang="nl-NL" sz="1322">
              <a:solidFill>
                <a:prstClr val="black"/>
              </a:solidFill>
              <a:latin typeface="Calibri"/>
            </a:endParaRPr>
          </a:p>
        </p:txBody>
      </p:sp>
      <p:sp>
        <p:nvSpPr>
          <p:cNvPr id="34" name="TextBox 30">
            <a:extLst>
              <a:ext uri="{FF2B5EF4-FFF2-40B4-BE49-F238E27FC236}">
                <a16:creationId xmlns:a16="http://schemas.microsoft.com/office/drawing/2014/main" id="{7EB3607F-260B-EEB4-9747-69C36A3F8F5D}"/>
              </a:ext>
            </a:extLst>
          </p:cNvPr>
          <p:cNvSpPr txBox="1"/>
          <p:nvPr/>
        </p:nvSpPr>
        <p:spPr>
          <a:xfrm>
            <a:off x="5283140" y="2529502"/>
            <a:ext cx="2150551" cy="233077"/>
          </a:xfrm>
          <a:prstGeom prst="rect">
            <a:avLst/>
          </a:prstGeom>
        </p:spPr>
        <p:txBody>
          <a:bodyPr wrap="square" lIns="0" tIns="0" rIns="0" bIns="0" rtlCol="0" anchor="t">
            <a:spAutoFit/>
          </a:bodyPr>
          <a:lstStyle/>
          <a:p>
            <a:pPr defTabSz="671755">
              <a:lnSpc>
                <a:spcPts val="1953"/>
              </a:lnSpc>
              <a:spcBef>
                <a:spcPct val="0"/>
              </a:spcBef>
            </a:pPr>
            <a:r>
              <a:rPr lang="en-US" sz="1395" dirty="0">
                <a:solidFill>
                  <a:srgbClr val="292929"/>
                </a:solidFill>
                <a:latin typeface="Open Sauce"/>
                <a:ea typeface="Open Sauce"/>
                <a:cs typeface="Open Sauce"/>
                <a:sym typeface="Open Sauce"/>
              </a:rPr>
              <a:t>@[Vul in: naam account]</a:t>
            </a:r>
          </a:p>
        </p:txBody>
      </p:sp>
      <p:sp>
        <p:nvSpPr>
          <p:cNvPr id="35" name="TextBox 33">
            <a:extLst>
              <a:ext uri="{FF2B5EF4-FFF2-40B4-BE49-F238E27FC236}">
                <a16:creationId xmlns:a16="http://schemas.microsoft.com/office/drawing/2014/main" id="{2E19BC3C-3C6C-C6D0-EABB-054F554A9C43}"/>
              </a:ext>
            </a:extLst>
          </p:cNvPr>
          <p:cNvSpPr txBox="1"/>
          <p:nvPr/>
        </p:nvSpPr>
        <p:spPr>
          <a:xfrm>
            <a:off x="4430973" y="7024612"/>
            <a:ext cx="3854883" cy="1072025"/>
          </a:xfrm>
          <a:prstGeom prst="rect">
            <a:avLst/>
          </a:prstGeom>
        </p:spPr>
        <p:txBody>
          <a:bodyPr wrap="square" lIns="0" tIns="0" rIns="0" bIns="0" rtlCol="0" anchor="t">
            <a:spAutoFit/>
          </a:bodyPr>
          <a:lstStyle/>
          <a:p>
            <a:pPr defTabSz="671755">
              <a:lnSpc>
                <a:spcPts val="1748"/>
              </a:lnSpc>
              <a:spcBef>
                <a:spcPct val="0"/>
              </a:spcBef>
            </a:pPr>
            <a:r>
              <a:rPr lang="en-US" sz="1249" dirty="0">
                <a:solidFill>
                  <a:srgbClr val="292929"/>
                </a:solidFill>
                <a:latin typeface="Open Sauce"/>
                <a:ea typeface="Open Sauce"/>
                <a:cs typeface="Open Sauce"/>
                <a:sym typeface="Open Sauce"/>
              </a:rPr>
              <a:t>Lorem ipsum dolor sit </a:t>
            </a:r>
            <a:r>
              <a:rPr lang="en-US" sz="1249" dirty="0" err="1">
                <a:solidFill>
                  <a:srgbClr val="292929"/>
                </a:solidFill>
                <a:latin typeface="Open Sauce"/>
                <a:ea typeface="Open Sauce"/>
                <a:cs typeface="Open Sauce"/>
                <a:sym typeface="Open Sauce"/>
              </a:rPr>
              <a:t>amet</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consectetur</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adipiscing</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elit</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Fusce</a:t>
            </a:r>
            <a:r>
              <a:rPr lang="en-US" sz="1249" dirty="0">
                <a:solidFill>
                  <a:srgbClr val="292929"/>
                </a:solidFill>
                <a:latin typeface="Open Sauce"/>
                <a:ea typeface="Open Sauce"/>
                <a:cs typeface="Open Sauce"/>
                <a:sym typeface="Open Sauce"/>
              </a:rPr>
              <a:t> non diam </a:t>
            </a:r>
            <a:r>
              <a:rPr lang="en-US" sz="1249" dirty="0" err="1">
                <a:solidFill>
                  <a:srgbClr val="292929"/>
                </a:solidFill>
                <a:latin typeface="Open Sauce"/>
                <a:ea typeface="Open Sauce"/>
                <a:cs typeface="Open Sauce"/>
                <a:sym typeface="Open Sauce"/>
              </a:rPr>
              <a:t>eleifend</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imperdiet</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orci</a:t>
            </a:r>
            <a:r>
              <a:rPr lang="en-US" sz="1249" dirty="0">
                <a:solidFill>
                  <a:srgbClr val="292929"/>
                </a:solidFill>
                <a:latin typeface="Open Sauce"/>
                <a:ea typeface="Open Sauce"/>
                <a:cs typeface="Open Sauce"/>
                <a:sym typeface="Open Sauce"/>
              </a:rPr>
              <a:t> nec, pharetra magna. </a:t>
            </a:r>
            <a:r>
              <a:rPr lang="en-US" sz="1249" dirty="0" err="1">
                <a:solidFill>
                  <a:srgbClr val="292929"/>
                </a:solidFill>
                <a:latin typeface="Open Sauce"/>
                <a:ea typeface="Open Sauce"/>
                <a:cs typeface="Open Sauce"/>
                <a:sym typeface="Open Sauce"/>
              </a:rPr>
              <a:t>Pellentesque</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eget</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facilisis</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orci</a:t>
            </a:r>
            <a:r>
              <a:rPr lang="en-US" sz="1249" dirty="0">
                <a:solidFill>
                  <a:srgbClr val="292929"/>
                </a:solidFill>
                <a:latin typeface="Open Sauce"/>
                <a:ea typeface="Open Sauce"/>
                <a:cs typeface="Open Sauce"/>
                <a:sym typeface="Open Sauce"/>
              </a:rPr>
              <a:t>. Nunc </a:t>
            </a:r>
            <a:r>
              <a:rPr lang="en-US" sz="1249" dirty="0" err="1">
                <a:solidFill>
                  <a:srgbClr val="292929"/>
                </a:solidFill>
                <a:latin typeface="Open Sauce"/>
                <a:ea typeface="Open Sauce"/>
                <a:cs typeface="Open Sauce"/>
                <a:sym typeface="Open Sauce"/>
              </a:rPr>
              <a:t>malesuada</a:t>
            </a:r>
            <a:r>
              <a:rPr lang="en-US" sz="1249" dirty="0">
                <a:solidFill>
                  <a:srgbClr val="292929"/>
                </a:solidFill>
                <a:latin typeface="Open Sauce"/>
                <a:ea typeface="Open Sauce"/>
                <a:cs typeface="Open Sauce"/>
                <a:sym typeface="Open Sauce"/>
              </a:rPr>
              <a:t> magna </a:t>
            </a:r>
            <a:r>
              <a:rPr lang="en-US" sz="1249" dirty="0" err="1">
                <a:solidFill>
                  <a:srgbClr val="292929"/>
                </a:solidFill>
                <a:latin typeface="Open Sauce"/>
                <a:ea typeface="Open Sauce"/>
                <a:cs typeface="Open Sauce"/>
                <a:sym typeface="Open Sauce"/>
              </a:rPr>
              <a:t>orci</a:t>
            </a:r>
            <a:r>
              <a:rPr lang="en-US" sz="1249" dirty="0">
                <a:solidFill>
                  <a:srgbClr val="292929"/>
                </a:solidFill>
                <a:latin typeface="Open Sauce"/>
                <a:ea typeface="Open Sauce"/>
                <a:cs typeface="Open Sauce"/>
                <a:sym typeface="Open Sauce"/>
              </a:rPr>
              <a:t>, in vestibulum </a:t>
            </a:r>
            <a:r>
              <a:rPr lang="en-US" sz="1249" dirty="0" err="1">
                <a:solidFill>
                  <a:srgbClr val="292929"/>
                </a:solidFill>
                <a:latin typeface="Open Sauce"/>
                <a:ea typeface="Open Sauce"/>
                <a:cs typeface="Open Sauce"/>
                <a:sym typeface="Open Sauce"/>
              </a:rPr>
              <a:t>turpis</a:t>
            </a:r>
            <a:r>
              <a:rPr lang="en-US" sz="1249" dirty="0">
                <a:solidFill>
                  <a:srgbClr val="292929"/>
                </a:solidFill>
                <a:latin typeface="Open Sauce"/>
                <a:ea typeface="Open Sauce"/>
                <a:cs typeface="Open Sauce"/>
                <a:sym typeface="Open Sauce"/>
              </a:rPr>
              <a:t> </a:t>
            </a:r>
            <a:r>
              <a:rPr lang="en-US" sz="1249" dirty="0" err="1">
                <a:solidFill>
                  <a:srgbClr val="292929"/>
                </a:solidFill>
                <a:latin typeface="Open Sauce"/>
                <a:ea typeface="Open Sauce"/>
                <a:cs typeface="Open Sauce"/>
                <a:sym typeface="Open Sauce"/>
              </a:rPr>
              <a:t>scelerisque</a:t>
            </a:r>
            <a:r>
              <a:rPr lang="en-US" sz="1249" dirty="0">
                <a:solidFill>
                  <a:srgbClr val="292929"/>
                </a:solidFill>
                <a:latin typeface="Open Sauce"/>
                <a:ea typeface="Open Sauce"/>
                <a:cs typeface="Open Sauce"/>
                <a:sym typeface="Open Sauce"/>
              </a:rPr>
              <a:t> vitae.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7BC2C0FCB6F14C810146232E8FEF55" ma:contentTypeVersion="8" ma:contentTypeDescription="Een nieuw document maken." ma:contentTypeScope="" ma:versionID="799d4456cf4ba492842198669f4bca13">
  <xsd:schema xmlns:xsd="http://www.w3.org/2001/XMLSchema" xmlns:xs="http://www.w3.org/2001/XMLSchema" xmlns:p="http://schemas.microsoft.com/office/2006/metadata/properties" xmlns:ns2="3757cdbb-3995-4e9c-92d9-c8d52b2d0118" targetNamespace="http://schemas.microsoft.com/office/2006/metadata/properties" ma:root="true" ma:fieldsID="f0cc719b19856a8df7d598d12ab8cf03" ns2:_="">
    <xsd:import namespace="3757cdbb-3995-4e9c-92d9-c8d52b2d011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57cdbb-3995-4e9c-92d9-c8d52b2d01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A02CBC-1236-4F89-B3A7-CA97DCDBE64C}"/>
</file>

<file path=customXml/itemProps2.xml><?xml version="1.0" encoding="utf-8"?>
<ds:datastoreItem xmlns:ds="http://schemas.openxmlformats.org/officeDocument/2006/customXml" ds:itemID="{F7E50E44-3A86-4CDF-8D81-51278AEAEC19}"/>
</file>

<file path=customXml/itemProps3.xml><?xml version="1.0" encoding="utf-8"?>
<ds:datastoreItem xmlns:ds="http://schemas.openxmlformats.org/officeDocument/2006/customXml" ds:itemID="{4D55EA28-E266-44F1-99A2-04A1AD848C7D}"/>
</file>

<file path=docProps/app.xml><?xml version="1.0" encoding="utf-8"?>
<Properties xmlns="http://schemas.openxmlformats.org/officeDocument/2006/extended-properties" xmlns:vt="http://schemas.openxmlformats.org/officeDocument/2006/docPropsVTypes">
  <TotalTime>52</TotalTime>
  <Words>573</Words>
  <Application>Microsoft Office PowerPoint</Application>
  <PresentationFormat>Aangepast</PresentationFormat>
  <Paragraphs>12</Paragraphs>
  <Slides>2</Slides>
  <Notes>0</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2</vt:i4>
      </vt:variant>
    </vt:vector>
  </HeadingPairs>
  <TitlesOfParts>
    <vt:vector size="10" baseType="lpstr">
      <vt:lpstr>Darker Grotesque</vt:lpstr>
      <vt:lpstr>Arial</vt:lpstr>
      <vt:lpstr>The Seasons Bold</vt:lpstr>
      <vt:lpstr>Calibri</vt:lpstr>
      <vt:lpstr>Agrandir</vt:lpstr>
      <vt:lpstr>Open Sauce</vt:lpstr>
      <vt:lpstr>Office Theme</vt:lpstr>
      <vt:lpstr>1_Office Theme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&amp; White Minimalist  Business Magazine Page</dc:title>
  <dc:creator>Rashida Nanhekhan</dc:creator>
  <cp:lastModifiedBy>Rashida Nanhekhan</cp:lastModifiedBy>
  <cp:revision>2</cp:revision>
  <dcterms:created xsi:type="dcterms:W3CDTF">2006-08-16T00:00:00Z</dcterms:created>
  <dcterms:modified xsi:type="dcterms:W3CDTF">2026-03-24T22:51:36Z</dcterms:modified>
  <dc:identifier>DAHE5enj3VE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0x0101003C7BC2C0FCB6F14C810146232E8FEF55</vt:lpwstr>
  </property>
</Properties>
</file>